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6" r:id="rId4"/>
    <p:sldId id="257" r:id="rId5"/>
    <p:sldId id="260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D717-EBD7-44EB-93B5-56341265D50A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99729D-F94D-4EDF-9ADD-64BF042875D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D717-EBD7-44EB-93B5-56341265D50A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729D-F94D-4EDF-9ADD-64BF042875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D717-EBD7-44EB-93B5-56341265D50A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729D-F94D-4EDF-9ADD-64BF042875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1164-4230-44FE-824C-0FEDB49FDC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25E-08D6-4D3C-8B99-243C0A4559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697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1164-4230-44FE-824C-0FEDB49FDC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25E-08D6-4D3C-8B99-243C0A4559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516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1164-4230-44FE-824C-0FEDB49FDC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25E-08D6-4D3C-8B99-243C0A4559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171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1164-4230-44FE-824C-0FEDB49FDC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25E-08D6-4D3C-8B99-243C0A4559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298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1164-4230-44FE-824C-0FEDB49FDC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25E-08D6-4D3C-8B99-243C0A4559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834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1164-4230-44FE-824C-0FEDB49FDC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25E-08D6-4D3C-8B99-243C0A4559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6835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1164-4230-44FE-824C-0FEDB49FDC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25E-08D6-4D3C-8B99-243C0A4559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2319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1164-4230-44FE-824C-0FEDB49FDC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25E-08D6-4D3C-8B99-243C0A4559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3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15D717-EBD7-44EB-93B5-56341265D50A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99729D-F94D-4EDF-9ADD-64BF042875D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1164-4230-44FE-824C-0FEDB49FDC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25E-08D6-4D3C-8B99-243C0A4559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8025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1164-4230-44FE-824C-0FEDB49FDC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25E-08D6-4D3C-8B99-243C0A4559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533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1164-4230-44FE-824C-0FEDB49FDC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25E-08D6-4D3C-8B99-243C0A4559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70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D717-EBD7-44EB-93B5-56341265D50A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99729D-F94D-4EDF-9ADD-64BF042875D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D717-EBD7-44EB-93B5-56341265D50A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99729D-F94D-4EDF-9ADD-64BF042875D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D717-EBD7-44EB-93B5-56341265D50A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99729D-F94D-4EDF-9ADD-64BF042875D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E15D717-EBD7-44EB-93B5-56341265D50A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99729D-F94D-4EDF-9ADD-64BF042875D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D717-EBD7-44EB-93B5-56341265D50A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729D-F94D-4EDF-9ADD-64BF042875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D717-EBD7-44EB-93B5-56341265D50A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99729D-F94D-4EDF-9ADD-64BF042875D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D717-EBD7-44EB-93B5-56341265D50A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99729D-F94D-4EDF-9ADD-64BF042875D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D717-EBD7-44EB-93B5-56341265D50A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9729D-F94D-4EDF-9ADD-64BF042875D4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31164-4230-44FE-824C-0FEDB49FDC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F825E-08D6-4D3C-8B99-243C0A4559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3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0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28800"/>
            <a:ext cx="7315200" cy="1718180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Christ’s church is not a denomination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905864"/>
            <a:ext cx="7315200" cy="1123336"/>
          </a:xfrm>
        </p:spPr>
        <p:txBody>
          <a:bodyPr>
            <a:normAutofit/>
          </a:bodyPr>
          <a:lstStyle/>
          <a:p>
            <a:pPr algn="ctr"/>
            <a:r>
              <a:rPr lang="en-US" sz="44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1</a:t>
            </a:r>
            <a:endParaRPr lang="en-US" sz="4400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0405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800600" y="914400"/>
            <a:ext cx="3886200" cy="5029200"/>
          </a:xfrm>
        </p:spPr>
        <p:txBody>
          <a:bodyPr>
            <a:normAutofit/>
          </a:bodyPr>
          <a:lstStyle/>
          <a:p>
            <a:r>
              <a:rPr lang="en-US" sz="24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large group of religious congregations united under a common faith and name and administratively organized.” (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AHD</a:t>
            </a:r>
            <a:r>
              <a:rPr lang="en-US" sz="24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Denominationalism – </a:t>
            </a:r>
            <a:r>
              <a:rPr lang="en-US" sz="24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tendency to divide into religious denominations; support of such division; strict denominational adherence; sectarianism” (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AHD</a:t>
            </a:r>
            <a:r>
              <a:rPr lang="en-US" sz="24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14600"/>
            <a:ext cx="4114800" cy="197946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Denomination</a:t>
            </a:r>
            <a:r>
              <a:rPr lang="en-US" sz="3200" b="1" dirty="0" smtClean="0"/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defined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116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800600" y="914400"/>
            <a:ext cx="3886200" cy="5029200"/>
          </a:xfrm>
        </p:spPr>
        <p:txBody>
          <a:bodyPr>
            <a:normAutofit/>
          </a:bodyPr>
          <a:lstStyle/>
          <a:p>
            <a:r>
              <a:rPr lang="en-US" sz="36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collectivity of all “Christian” religious groups?</a:t>
            </a:r>
          </a:p>
          <a:p>
            <a:pPr marL="0" indent="0">
              <a:buNone/>
            </a:pPr>
            <a:r>
              <a:rPr lang="en-US" sz="32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15:1-8</a:t>
            </a:r>
          </a:p>
          <a:p>
            <a:pPr marL="0" indent="0">
              <a:buNone/>
            </a:pPr>
            <a:r>
              <a:rPr lang="en-US" sz="32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1:10-13</a:t>
            </a:r>
            <a:endParaRPr lang="en-US" sz="3200" b="1" i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14600"/>
            <a:ext cx="4114800" cy="197946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view Christ's church?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142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800600" y="914400"/>
            <a:ext cx="3886200" cy="5029200"/>
          </a:xfrm>
        </p:spPr>
        <p:txBody>
          <a:bodyPr>
            <a:normAutofit/>
          </a:bodyPr>
          <a:lstStyle/>
          <a:p>
            <a:r>
              <a:rPr lang="en-US" sz="36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association of all local congregations in a given religious group?</a:t>
            </a:r>
          </a:p>
          <a:p>
            <a:pPr marL="0" indent="0">
              <a:buNone/>
            </a:pPr>
            <a:r>
              <a:rPr lang="en-US" sz="32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2:1-8</a:t>
            </a:r>
          </a:p>
          <a:p>
            <a:pPr marL="0" indent="0">
              <a:buNone/>
            </a:pPr>
            <a:r>
              <a:rPr lang="en-US" sz="32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3:1-6</a:t>
            </a:r>
          </a:p>
          <a:p>
            <a:pPr marL="0" indent="0">
              <a:buNone/>
            </a:pPr>
            <a:r>
              <a:rPr lang="en-US" sz="32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2:47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14600"/>
            <a:ext cx="4114800" cy="197946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view Christ's church?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97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795405"/>
      </p:ext>
    </p:extLst>
  </p:cSld>
  <p:clrMapOvr>
    <a:masterClrMapping/>
  </p:clrMapOvr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TM01859861[[fn=Tradeshow]]</Template>
  <TotalTime>21</TotalTime>
  <Words>103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Tradeshow</vt:lpstr>
      <vt:lpstr>Office Theme</vt:lpstr>
      <vt:lpstr>PowerPoint Presentation</vt:lpstr>
      <vt:lpstr>Christ’s church is not a denomination</vt:lpstr>
      <vt:lpstr>Denomination defined</vt:lpstr>
      <vt:lpstr>How do you view Christ's church?</vt:lpstr>
      <vt:lpstr>How do you view Christ's church?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3</cp:revision>
  <dcterms:created xsi:type="dcterms:W3CDTF">2021-05-23T01:57:51Z</dcterms:created>
  <dcterms:modified xsi:type="dcterms:W3CDTF">2021-05-23T02:18:56Z</dcterms:modified>
</cp:coreProperties>
</file>