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9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1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71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9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34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83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31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3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02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53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0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D717-EBD7-44EB-93B5-56341265D50A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729D-F94D-4EDF-9ADD-64BF042875D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1164-4230-44FE-824C-0FEDB49FDC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825E-08D6-4D3C-8B99-243C0A4559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7315200" cy="171818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church is not a denomination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05864"/>
            <a:ext cx="7315200" cy="1123336"/>
          </a:xfrm>
        </p:spPr>
        <p:txBody>
          <a:bodyPr>
            <a:normAutofit/>
          </a:bodyPr>
          <a:lstStyle/>
          <a:p>
            <a:pPr algn="ctr"/>
            <a:r>
              <a:rPr lang="en-US" sz="4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en-US" sz="4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40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3886200" cy="5029200"/>
          </a:xfrm>
        </p:spPr>
        <p:txBody>
          <a:bodyPr>
            <a:normAutofit/>
          </a:bodyPr>
          <a:lstStyle/>
          <a:p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collectivity of all “Christian” religious groups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association of all local congregations in a given religious group?</a:t>
            </a:r>
            <a:endParaRPr lang="en-US" sz="3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Christ's church?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4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3886200" cy="5029200"/>
          </a:xfrm>
        </p:spPr>
        <p:txBody>
          <a:bodyPr>
            <a:normAutofit/>
          </a:bodyPr>
          <a:lstStyle/>
          <a:p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collectivity of all individual Christians?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Christ's church?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7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4038600" cy="5029200"/>
          </a:xfrm>
        </p:spPr>
        <p:txBody>
          <a:bodyPr>
            <a:normAutofit/>
          </a:bodyPr>
          <a:lstStyle/>
          <a:p>
            <a:r>
              <a:rPr lang="en-US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 Christ’s church as a “brotherhood”, not a “</a:t>
            </a:r>
            <a:r>
              <a:rPr lang="en-US" sz="3200" b="1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churchhood</a:t>
            </a:r>
            <a:r>
              <a:rPr lang="en-US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2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12:3-5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12:12-13, 20, 27</a:t>
            </a:r>
            <a:endParaRPr lang="en-US" sz="32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4:4-7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2:24-28; 3:4-5</a:t>
            </a:r>
            <a:endParaRPr lang="en-US" sz="32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Christ's church?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33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4038600" cy="5029200"/>
          </a:xfrm>
        </p:spPr>
        <p:txBody>
          <a:bodyPr>
            <a:normAutofit/>
          </a:bodyPr>
          <a:lstStyle/>
          <a:p>
            <a:r>
              <a:rPr lang="en-US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saved are in Christ’s church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3:26-28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2:14-22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2:47</a:t>
            </a:r>
            <a:endParaRPr lang="en-US" sz="32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Christ's church?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9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800600" y="914400"/>
            <a:ext cx="4038600" cy="5029200"/>
          </a:xfrm>
        </p:spPr>
        <p:txBody>
          <a:bodyPr>
            <a:normAutofit/>
          </a:bodyPr>
          <a:lstStyle/>
          <a:p>
            <a:r>
              <a:rPr lang="en-US" sz="32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Christian answers directly to Christ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1:22-23; 5:22-24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2:5-6</a:t>
            </a:r>
          </a:p>
          <a:p>
            <a:pPr marL="0" indent="0">
              <a:buNone/>
            </a:pPr>
            <a:r>
              <a:rPr lang="en-US" sz="32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5:10</a:t>
            </a:r>
            <a:endParaRPr lang="en-US" sz="32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4114800" cy="19794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 Christ's church?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24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95405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31</TotalTime>
  <Words>129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Tradeshow</vt:lpstr>
      <vt:lpstr>Office Theme</vt:lpstr>
      <vt:lpstr>PowerPoint Presentation</vt:lpstr>
      <vt:lpstr>Christ’s church is not a denomination</vt:lpstr>
      <vt:lpstr>How do you view Christ's church?</vt:lpstr>
      <vt:lpstr>How do you view Christ's church?</vt:lpstr>
      <vt:lpstr>How do you view Christ's church?</vt:lpstr>
      <vt:lpstr>How do you view Christ's church?</vt:lpstr>
      <vt:lpstr>How do you view Christ's church?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7</cp:revision>
  <dcterms:created xsi:type="dcterms:W3CDTF">2021-05-23T01:57:51Z</dcterms:created>
  <dcterms:modified xsi:type="dcterms:W3CDTF">2021-05-29T19:47:13Z</dcterms:modified>
</cp:coreProperties>
</file>