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52" r:id="rId2"/>
  </p:sldMasterIdLst>
  <p:sldIdLst>
    <p:sldId id="267" r:id="rId3"/>
    <p:sldId id="268" r:id="rId4"/>
    <p:sldId id="269" r:id="rId5"/>
    <p:sldId id="27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18" d="100"/>
          <a:sy n="118" d="100"/>
        </p:scale>
        <p:origin x="-135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9969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4289334"/>
            <a:ext cx="895401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87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57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302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74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12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62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07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00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625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90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61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73049" y="2325848"/>
            <a:ext cx="810678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4/3/2021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4D50F8C-2B28-408B-9081-AEAD29B320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4/3/2021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F019574-AAF6-4F3C-9A77-DDB9E0E9C4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8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93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789" y="-1"/>
            <a:ext cx="6085211" cy="196061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An Offense Against the Lawgiver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1427"/>
            <a:ext cx="8229600" cy="42078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4:11-12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6:3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1:5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15:11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3:23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8789" cy="19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21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789" y="-1"/>
            <a:ext cx="6085211" cy="196061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An Offense Against the Lawgiver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1427"/>
            <a:ext cx="8229600" cy="42078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39:8-9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Samuel 15:24-25, 30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Samuel 12:13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51:4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8789" cy="19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336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85B6AE-091E-4161-9E43-44841305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4F9B21-AFDA-4670-A02B-0F838EF3A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1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508</TotalTime>
  <Words>33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Wood Type</vt:lpstr>
      <vt:lpstr>Office Theme</vt:lpstr>
      <vt:lpstr>PowerPoint Presentation</vt:lpstr>
      <vt:lpstr>PowerPoint Presentation</vt:lpstr>
      <vt:lpstr>An Offense Against the Lawgiver</vt:lpstr>
      <vt:lpstr>An Offense Against the Lawgiver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Paden, Eddie - LCMS Lang. Arts</dc:creator>
  <cp:lastModifiedBy>Jacob Holman</cp:lastModifiedBy>
  <cp:revision>13</cp:revision>
  <dcterms:created xsi:type="dcterms:W3CDTF">2021-03-23T12:06:05Z</dcterms:created>
  <dcterms:modified xsi:type="dcterms:W3CDTF">2021-04-04T00:34:03Z</dcterms:modified>
</cp:coreProperties>
</file>