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56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8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8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86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8DCDEE-2EC3-4421-840B-5634F595213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7154E4-6923-494D-8660-AF7B613F7933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58DCDEE-2EC3-4421-840B-5634F595213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7154E4-6923-494D-8660-AF7B613F7933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8DCDEE-2EC3-4421-840B-5634F59521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11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8DCDEE-2EC3-4421-840B-5634F59521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59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53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5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09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24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54E4-6923-494D-8660-AF7B613F79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DEE-2EC3-4421-840B-5634F595213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25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154E4-6923-494D-8660-AF7B613F79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CDEE-2EC3-4421-840B-5634F595213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5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7154E4-6923-494D-8660-AF7B613F7933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58DCDEE-2EC3-4421-840B-5634F595213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9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76996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Evangelistic Example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THESSALONICA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4502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“work of faith”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1:6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2:13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1:6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1:8</a:t>
            </a:r>
          </a:p>
          <a:p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our faith working?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Foundation Stones of an Evangelistic Church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0152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“labor of love”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1:8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3:12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4:9-12</a:t>
            </a:r>
          </a:p>
          <a:p>
            <a:pPr marL="0" indent="0">
              <a:buNone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we laboring in love?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Foundation Stones of an Evangelistic Church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434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“steadfastness of hope”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1:10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4:13-5:11</a:t>
            </a:r>
          </a:p>
          <a:p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our hope steadfast?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Foundation Stones of an Evangelistic Church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556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86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1_Office Theme</vt:lpstr>
      <vt:lpstr>Paper</vt:lpstr>
      <vt:lpstr>PowerPoint Presentation</vt:lpstr>
      <vt:lpstr>THESSALONICA</vt:lpstr>
      <vt:lpstr>Three Foundation Stones of an Evangelistic Church</vt:lpstr>
      <vt:lpstr>Three Foundation Stones of an Evangelistic Church</vt:lpstr>
      <vt:lpstr>Three Foundation Stones of an Evangelistic Church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4</cp:revision>
  <dcterms:created xsi:type="dcterms:W3CDTF">2021-04-25T11:16:04Z</dcterms:created>
  <dcterms:modified xsi:type="dcterms:W3CDTF">2021-04-25T11:33:38Z</dcterms:modified>
</cp:coreProperties>
</file>