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8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5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6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2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9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6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60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3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B0CF-28F8-427A-B31B-F33E2C69A2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8B7F-1CBD-482E-8915-41CA50B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B0CF-28F8-427A-B31B-F33E2C69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8B7F-1CBD-482E-8915-41CA50B626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882"/>
            <a:ext cx="4267200" cy="248971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Fearing God All the Days of Our Lives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562600"/>
            <a:ext cx="6400800" cy="129073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Ecclesiastes 11:8-12:8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59"/>
            <a:ext cx="9144000" cy="1706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59"/>
            <a:ext cx="6858000" cy="17067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God in the Days of Youth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11:8-12:1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Encouragement: Enjoy being young and live life to its fullest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Admonition: Remove spiritual “hindrances” and remember your Creator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God by loving, pleasing, serving, submitting to Him now!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"/>
            <a:ext cx="2286000" cy="17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1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Fearing God All the Days of Our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59"/>
            <a:ext cx="9144000" cy="1706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59"/>
            <a:ext cx="6858000" cy="17067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God in the Days of Old Age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12:2-5b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that are living in these days must continue to fear God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 saints….don’t stop now!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 saints…if you live long enough, you’ll experience these days, so start fearing God now!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"/>
            <a:ext cx="2286000" cy="17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1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Fearing God All the Days of Our Lives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59"/>
            <a:ext cx="9144000" cy="1706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59"/>
            <a:ext cx="6858000" cy="17067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God in the Days of Death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12:5c-7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knows the days of death are coming soon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will one day experience the days of death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those days come, let us continue to fear God!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"/>
            <a:ext cx="2286000" cy="17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1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Fearing God All the Days of Our Lives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0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Fearing God All the Days of Our Lives</vt:lpstr>
      <vt:lpstr>Fear God in the Days of Youth</vt:lpstr>
      <vt:lpstr>Fear God in the Days of Old Age</vt:lpstr>
      <vt:lpstr>Fear God in the Days of Death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5</cp:revision>
  <dcterms:created xsi:type="dcterms:W3CDTF">2021-04-18T11:18:25Z</dcterms:created>
  <dcterms:modified xsi:type="dcterms:W3CDTF">2021-04-18T11:45:51Z</dcterms:modified>
</cp:coreProperties>
</file>