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6" r:id="rId5"/>
    <p:sldId id="259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9ED2DB-4265-4773-94B9-B973CEF1554A}" v="10" dt="2021-04-09T18:48:27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6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22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09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10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44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82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68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5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62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00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10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51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6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31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67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46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40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72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5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106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73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885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8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0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9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5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5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4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4905-97C0-495B-8E13-41EEACFF3C6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80C03-C139-4141-BC35-26759F80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9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4905-97C0-495B-8E13-41EEACFF3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80C03-C139-4141-BC35-26759F80CB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7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848FA-6809-41D6-B45F-2688AF3C1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29BE48-B558-4C80-B742-45A7AF8134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6">
            <a:extLst>
              <a:ext uri="{FF2B5EF4-FFF2-40B4-BE49-F238E27FC236}">
                <a16:creationId xmlns:a16="http://schemas.microsoft.com/office/drawing/2014/main" xmlns="" id="{B26EE4FD-480F-42A5-9FEB-DA630457CF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xmlns="" id="{A187062F-BE14-42FC-B06A-607DB2384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632016" y="1766812"/>
            <a:ext cx="616869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xmlns="" id="{731FE21B-2A45-4BF5-8B03-E12341988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632016" y="1423780"/>
            <a:ext cx="515816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xmlns="" id="{2DC5A94D-79ED-48F5-9DC5-96CBB507C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87432" y="1239381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xmlns="" id="{93A3D4BE-AF25-4F9A-9C29-1145CCE24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87431" y="1230651"/>
            <a:ext cx="765649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8EDD0-79C9-4867-A8C2-EE13ED2E8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832" y="1607809"/>
            <a:ext cx="7182435" cy="2216046"/>
          </a:xfrm>
        </p:spPr>
        <p:txBody>
          <a:bodyPr anchor="b">
            <a:normAutofit/>
          </a:bodyPr>
          <a:lstStyle/>
          <a:p>
            <a:pPr algn="l"/>
            <a:r>
              <a:rPr lang="en-US" sz="5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Am I Ready to Become a Christian?</a:t>
            </a:r>
          </a:p>
        </p:txBody>
      </p:sp>
    </p:spTree>
    <p:extLst>
      <p:ext uri="{BB962C8B-B14F-4D97-AF65-F5344CB8AC3E}">
        <p14:creationId xmlns:p14="http://schemas.microsoft.com/office/powerpoint/2010/main" val="181259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7B687-9A69-4912-ADC3-3981355B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701964"/>
            <a:ext cx="7698523" cy="138545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“I know I’m accountable to God”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D3DC19-1253-486E-BEFD-613A68D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Ecclesiastes 12:13-14</a:t>
            </a:r>
          </a:p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Ecclesiastes 12:1</a:t>
            </a:r>
          </a:p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Ecclesiastes 11:9</a:t>
            </a:r>
          </a:p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Romans 2:1-11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7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7B687-9A69-4912-ADC3-3981355B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701964"/>
            <a:ext cx="7698523" cy="138545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“I know I’m lost in sin”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D3DC19-1253-486E-BEFD-613A68D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Hebrews 4:11-13</a:t>
            </a:r>
          </a:p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Acts 2:37</a:t>
            </a:r>
          </a:p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Genesis 39:9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08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7B687-9A69-4912-ADC3-3981355B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701964"/>
            <a:ext cx="7698523" cy="138545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“I’m ready to commit to Christ”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D3DC19-1253-486E-BEFD-613A68D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Luke 9:23-25</a:t>
            </a:r>
          </a:p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Luke 14:26-35</a:t>
            </a:r>
          </a:p>
        </p:txBody>
      </p:sp>
    </p:spTree>
    <p:extLst>
      <p:ext uri="{BB962C8B-B14F-4D97-AF65-F5344CB8AC3E}">
        <p14:creationId xmlns:p14="http://schemas.microsoft.com/office/powerpoint/2010/main" val="62080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848FA-6809-41D6-B45F-2688AF3C1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29BE48-B558-4C80-B742-45A7AF8134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0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PowerPoint Presentation</vt:lpstr>
      <vt:lpstr>Am I Ready to Become a Christian?</vt:lpstr>
      <vt:lpstr>“I know I’m accountable to God”</vt:lpstr>
      <vt:lpstr>“I know I’m lost in sin”</vt:lpstr>
      <vt:lpstr>“I’m ready to commit to Christ”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4</cp:revision>
  <dcterms:created xsi:type="dcterms:W3CDTF">2021-04-09T18:42:20Z</dcterms:created>
  <dcterms:modified xsi:type="dcterms:W3CDTF">2021-04-10T19:47:04Z</dcterms:modified>
</cp:coreProperties>
</file>