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sldIdLst>
    <p:sldId id="267" r:id="rId3"/>
    <p:sldId id="268" r:id="rId4"/>
    <p:sldId id="269" r:id="rId5"/>
    <p:sldId id="270" r:id="rId6"/>
    <p:sldId id="274" r:id="rId7"/>
    <p:sldId id="271" r:id="rId8"/>
    <p:sldId id="272" r:id="rId9"/>
    <p:sldId id="27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72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8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5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0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4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1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62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0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0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25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90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0F8C-2B28-408B-9081-AEAD29B320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9574-AAF6-4F3C-9A77-DDB9E0E9C4C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1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4D50F8C-2B28-408B-9081-AEAD29B320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F019574-AAF6-4F3C-9A77-DDB9E0E9C4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1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3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amond/>
      </p:transition>
    </mc:Choice>
    <mc:Fallback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3:4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“Transgression of the law” (KJV)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“Contrary to the law of God” (NLT)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“Illegality, i.e. violation of law or wickedness” (Strong’s)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condition of one without law; contempt and violation of law, iniquity” (Thayer’s)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21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3:4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motive, thought, word, attitude or action that is outside of God’s law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is illegal – against or opposed to God’s law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97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1:28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2:16-17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3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law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2:24; 9:6)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Moses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(Exodus 20:8-11)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Christ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Corinthians 9:20-21)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6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5:17</a:t>
            </a: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deed violating law and justice, an act of unrighteousness” (Thayer’s)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36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789" y="-1"/>
            <a:ext cx="6085211" cy="196061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1427"/>
            <a:ext cx="8229600" cy="4207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10:1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Samuel 15:2-3, 8-11, 22-24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25:24-30, 41-46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4:13-17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8789" cy="19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62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B6AE-091E-4161-9E43-44841305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9B21-AFDA-4670-A02B-0F838EF3A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6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506</TotalTime>
  <Words>155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Rockwell</vt:lpstr>
      <vt:lpstr>Rockwell Condensed</vt:lpstr>
      <vt:lpstr>Wingdings</vt:lpstr>
      <vt:lpstr>Wood Type</vt:lpstr>
      <vt:lpstr>Office Theme</vt:lpstr>
      <vt:lpstr>PowerPoint Presentation</vt:lpstr>
      <vt:lpstr>PowerPoint Presentation</vt:lpstr>
      <vt:lpstr>Lawlessness</vt:lpstr>
      <vt:lpstr>Lawlessness</vt:lpstr>
      <vt:lpstr>Lawlessness</vt:lpstr>
      <vt:lpstr>Lawlessness</vt:lpstr>
      <vt:lpstr>Lawlessness</vt:lpstr>
      <vt:lpstr>Lawlessness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11</cp:revision>
  <dcterms:created xsi:type="dcterms:W3CDTF">2021-03-23T12:06:05Z</dcterms:created>
  <dcterms:modified xsi:type="dcterms:W3CDTF">2021-03-28T16:17:47Z</dcterms:modified>
</cp:coreProperties>
</file>