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73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4" r:id="rId9"/>
    <p:sldId id="263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3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6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8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59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57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3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10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24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799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37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46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6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9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1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1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09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2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2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65" r:id="rId6"/>
    <p:sldLayoutId id="2147483761" r:id="rId7"/>
    <p:sldLayoutId id="2147483762" r:id="rId8"/>
    <p:sldLayoutId id="2147483763" r:id="rId9"/>
    <p:sldLayoutId id="2147483764" r:id="rId10"/>
    <p:sldLayoutId id="214748376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06EB-219C-4AAD-B43E-D354D8023A8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9CFA-E164-4954-B011-57E6D2221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E076-66D8-4578-AC7F-B629D7233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74CAB-BF1E-4E34-9E3A-2E8FE3EF43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2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9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12C259-D9BF-4029-B67D-0516E938C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107" y="4997595"/>
            <a:ext cx="8451542" cy="1634024"/>
          </a:xfrm>
        </p:spPr>
        <p:txBody>
          <a:bodyPr anchor="ctr">
            <a:noAutofit/>
          </a:bodyPr>
          <a:lstStyle/>
          <a:p>
            <a:pPr algn="ctr"/>
            <a:r>
              <a:rPr lang="en-US" sz="44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Praise for God’s Great Works</a:t>
            </a:r>
            <a:br>
              <a:rPr lang="en-US" sz="4400" b="1" dirty="0">
                <a:latin typeface="Lucida Bright" panose="02040602050505020304" pitchFamily="18" charset="0"/>
              </a:rPr>
            </a:br>
            <a:r>
              <a:rPr 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Psalm 111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D7390-8B31-474F-B99A-ADB3483DD4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95" b="30006"/>
          <a:stretch/>
        </p:blipFill>
        <p:spPr>
          <a:xfrm>
            <a:off x="20" y="10"/>
            <a:ext cx="9143979" cy="4882708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21820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361DF-5327-4D40-96DD-65F9C81BB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" y="643468"/>
            <a:ext cx="4563291" cy="95020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Praise the Lord!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9AC83-AB64-4438-A19C-E563F92BB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599" y="2063931"/>
            <a:ext cx="4089399" cy="398924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</a:t>
            </a:r>
          </a:p>
          <a:p>
            <a:endParaRPr lang="en-US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22:22</a:t>
            </a:r>
          </a:p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35:18</a:t>
            </a:r>
          </a:p>
        </p:txBody>
      </p:sp>
      <p:pic>
        <p:nvPicPr>
          <p:cNvPr id="1026" name="Picture 2" descr="His Word in Pictures: Psalm 111:2 | Psalms, Gods love, Book of psalms">
            <a:extLst>
              <a:ext uri="{FF2B5EF4-FFF2-40B4-BE49-F238E27FC236}">
                <a16:creationId xmlns:a16="http://schemas.microsoft.com/office/drawing/2014/main" id="{B0EDFF8D-B8FF-491A-8201-59D6942CA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3" r="26179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98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r"/>
      </p:transition>
    </mc:Choice>
    <mc:Fallback>
      <p:transition spd="slow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361DF-5327-4D40-96DD-65F9C81BB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" y="643468"/>
            <a:ext cx="4563291" cy="118533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Praise for </a:t>
            </a:r>
            <a:br>
              <a:rPr lang="en-US" sz="3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</a:br>
            <a:r>
              <a:rPr lang="en-US" sz="3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His 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9AC83-AB64-4438-A19C-E563F92BB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599" y="2063931"/>
            <a:ext cx="4089399" cy="398924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2-4</a:t>
            </a:r>
          </a:p>
          <a:p>
            <a:endParaRPr lang="en-US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Splendid</a:t>
            </a: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Majestic</a:t>
            </a: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Wonderful</a:t>
            </a:r>
          </a:p>
        </p:txBody>
      </p:sp>
      <p:pic>
        <p:nvPicPr>
          <p:cNvPr id="1026" name="Picture 2" descr="His Word in Pictures: Psalm 111:2 | Psalms, Gods love, Book of psalms">
            <a:extLst>
              <a:ext uri="{FF2B5EF4-FFF2-40B4-BE49-F238E27FC236}">
                <a16:creationId xmlns:a16="http://schemas.microsoft.com/office/drawing/2014/main" id="{B0EDFF8D-B8FF-491A-8201-59D6942CA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3" r="26179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41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361DF-5327-4D40-96DD-65F9C81BB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" y="643468"/>
            <a:ext cx="4563291" cy="118533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Praise for His Physical 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9AC83-AB64-4438-A19C-E563F92BB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599" y="2063931"/>
            <a:ext cx="4089399" cy="398924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5-6</a:t>
            </a:r>
          </a:p>
          <a:p>
            <a:endParaRPr lang="en-US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16:11-17</a:t>
            </a:r>
          </a:p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32:9-14</a:t>
            </a:r>
          </a:p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12:29-32</a:t>
            </a:r>
          </a:p>
        </p:txBody>
      </p:sp>
      <p:pic>
        <p:nvPicPr>
          <p:cNvPr id="1026" name="Picture 2" descr="His Word in Pictures: Psalm 111:2 | Psalms, Gods love, Book of psalms">
            <a:extLst>
              <a:ext uri="{FF2B5EF4-FFF2-40B4-BE49-F238E27FC236}">
                <a16:creationId xmlns:a16="http://schemas.microsoft.com/office/drawing/2014/main" id="{B0EDFF8D-B8FF-491A-8201-59D6942CA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3" r="26179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33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361DF-5327-4D40-96DD-65F9C81BB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" y="643468"/>
            <a:ext cx="4563291" cy="118533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Praise for His Spiritual 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9AC83-AB64-4438-A19C-E563F92BB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599" y="2063931"/>
            <a:ext cx="4089399" cy="398924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7-9</a:t>
            </a:r>
          </a:p>
          <a:p>
            <a:endParaRPr lang="en-US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</a:p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1:29</a:t>
            </a:r>
          </a:p>
        </p:txBody>
      </p:sp>
      <p:pic>
        <p:nvPicPr>
          <p:cNvPr id="1026" name="Picture 2" descr="His Word in Pictures: Psalm 111:2 | Psalms, Gods love, Book of psalms">
            <a:extLst>
              <a:ext uri="{FF2B5EF4-FFF2-40B4-BE49-F238E27FC236}">
                <a16:creationId xmlns:a16="http://schemas.microsoft.com/office/drawing/2014/main" id="{B0EDFF8D-B8FF-491A-8201-59D6942CA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3" r="26179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73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361DF-5327-4D40-96DD-65F9C81BB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" y="643468"/>
            <a:ext cx="4563291" cy="118533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Praise for His Spiritual 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9AC83-AB64-4438-A19C-E563F92BB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599" y="2063930"/>
            <a:ext cx="4089399" cy="479406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7-9</a:t>
            </a:r>
          </a:p>
          <a:p>
            <a:endParaRPr lang="en-US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 Precepts</a:t>
            </a:r>
          </a:p>
          <a:p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</a:t>
            </a:r>
          </a:p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1:67-75</a:t>
            </a:r>
          </a:p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2:38</a:t>
            </a:r>
          </a:p>
        </p:txBody>
      </p:sp>
      <p:pic>
        <p:nvPicPr>
          <p:cNvPr id="1026" name="Picture 2" descr="His Word in Pictures: Psalm 111:2 | Psalms, Gods love, Book of psalms">
            <a:extLst>
              <a:ext uri="{FF2B5EF4-FFF2-40B4-BE49-F238E27FC236}">
                <a16:creationId xmlns:a16="http://schemas.microsoft.com/office/drawing/2014/main" id="{B0EDFF8D-B8FF-491A-8201-59D6942CA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3" r="26179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3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361DF-5327-4D40-96DD-65F9C81BB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" y="643468"/>
            <a:ext cx="4563291" cy="1185332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His Praise Endures Forever!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9AC83-AB64-4438-A19C-E563F92BB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599" y="2063931"/>
            <a:ext cx="4089399" cy="398924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10</a:t>
            </a:r>
          </a:p>
        </p:txBody>
      </p:sp>
      <p:pic>
        <p:nvPicPr>
          <p:cNvPr id="1026" name="Picture 2" descr="His Word in Pictures: Psalm 111:2 | Psalms, Gods love, Book of psalms">
            <a:extLst>
              <a:ext uri="{FF2B5EF4-FFF2-40B4-BE49-F238E27FC236}">
                <a16:creationId xmlns:a16="http://schemas.microsoft.com/office/drawing/2014/main" id="{B0EDFF8D-B8FF-491A-8201-59D6942CA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3" r="26179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99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E076-66D8-4578-AC7F-B629D7233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74CAB-BF1E-4E34-9E3A-2E8FE3EF43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5458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82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Lucida Bright</vt:lpstr>
      <vt:lpstr>Modern Love</vt:lpstr>
      <vt:lpstr>The Hand</vt:lpstr>
      <vt:lpstr>SketchyVTI</vt:lpstr>
      <vt:lpstr>Office Theme</vt:lpstr>
      <vt:lpstr>PowerPoint Presentation</vt:lpstr>
      <vt:lpstr>Praise for God’s Great Works Psalm 111</vt:lpstr>
      <vt:lpstr>Praise the Lord!</vt:lpstr>
      <vt:lpstr>Praise for  His Works</vt:lpstr>
      <vt:lpstr>Praise for His Physical Works</vt:lpstr>
      <vt:lpstr>Praise for His Spiritual Works</vt:lpstr>
      <vt:lpstr>Praise for His Spiritual Works</vt:lpstr>
      <vt:lpstr>His Praise Endures Forever!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5</cp:revision>
  <dcterms:created xsi:type="dcterms:W3CDTF">2021-03-12T20:12:15Z</dcterms:created>
  <dcterms:modified xsi:type="dcterms:W3CDTF">2021-03-12T21:46:15Z</dcterms:modified>
</cp:coreProperties>
</file>