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60" r:id="rId5"/>
    <p:sldId id="267" r:id="rId6"/>
    <p:sldId id="268" r:id="rId7"/>
    <p:sldId id="269" r:id="rId8"/>
    <p:sldId id="270" r:id="rId9"/>
    <p:sldId id="271" r:id="rId10"/>
    <p:sldId id="266" r:id="rId11"/>
    <p:sldId id="272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3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6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58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9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6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26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9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07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63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1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2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21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69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4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9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6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6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3B12-2F10-406B-9B44-042ED5CD293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9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5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“Seeds” We Can Sow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 trials/tests of our faith – living our faith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Self-denial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Seeing people as God sees people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71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7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0668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Galatians 5:13-26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447800"/>
            <a:ext cx="838200" cy="707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447800"/>
            <a:ext cx="8382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2457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Forbearance, longsuffering, especially when wronged or experiencing trials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Long-tempered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Endurance, perseverance</a:t>
            </a: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3:9, 15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5:14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7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Kindness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 what is useful, beneficial, good for others</a:t>
            </a: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6:35; Titus 3:4-7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4:32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2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Goodness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Useful; pleasant; excellent; upright; benevolent, kind, generous; what is acceptable to God</a:t>
            </a: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119:68; 86:5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15:14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25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Reliable; dependable; trustworthy; loyal</a:t>
            </a: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1:9; 10:13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25:21, 23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25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Gentleness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Mildness; humility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weakness, but strength, emotions, passions under control</a:t>
            </a: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11:28-30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6:1; 1 Peter 3:15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94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Self-control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virtue of one who masters his desires and passions, especially his sensual appetites” (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Thayer’s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Self-control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-control </a:t>
            </a:r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5:16, 24)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2:21-23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1:5-11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27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“Seeds” We Can Sow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love for God and others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23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217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Bright</vt:lpstr>
      <vt:lpstr>Office Theme</vt:lpstr>
      <vt:lpstr>1_Office Theme</vt:lpstr>
      <vt:lpstr>PowerPoint Presentation</vt:lpstr>
      <vt:lpstr>PowerPoint Presentation</vt:lpstr>
      <vt:lpstr>The Fruit of the Spirit</vt:lpstr>
      <vt:lpstr>The Fruit of the Spirit</vt:lpstr>
      <vt:lpstr>The Fruit of the Spirit</vt:lpstr>
      <vt:lpstr>The Fruit of the Spirit</vt:lpstr>
      <vt:lpstr>The Fruit of the Spirit</vt:lpstr>
      <vt:lpstr>The Fruit of the Spirit</vt:lpstr>
      <vt:lpstr>“Seeds” We Can Sow</vt:lpstr>
      <vt:lpstr>“Seeds” We Can Sow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51</cp:revision>
  <dcterms:created xsi:type="dcterms:W3CDTF">2021-01-03T02:27:00Z</dcterms:created>
  <dcterms:modified xsi:type="dcterms:W3CDTF">2021-03-26T20:31:53Z</dcterms:modified>
</cp:coreProperties>
</file>