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97" r:id="rId5"/>
    <p:sldId id="298" r:id="rId6"/>
    <p:sldId id="260" r:id="rId7"/>
    <p:sldId id="299" r:id="rId8"/>
    <p:sldId id="300" r:id="rId9"/>
    <p:sldId id="296" r:id="rId10"/>
    <p:sldId id="294" r:id="rId11"/>
    <p:sldId id="266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3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76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58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09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68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426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691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507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363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1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52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21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369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4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9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5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8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6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6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3B12-2F10-406B-9B44-042ED5CD293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7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73B12-2F10-406B-9B44-042ED5CD293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0E5DD-3528-4C2B-9AEF-B8388B201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7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73B12-2F10-406B-9B44-042ED5CD29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0E5DD-3528-4C2B-9AEF-B8388B2017F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79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56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“Seeds” of</a:t>
            </a:r>
            <a:b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</a:b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Joy and Peace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Contentment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Obedience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Patience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Dwelling on God’s good, positive Word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231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7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10668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Galatians 5:13-26</a:t>
            </a:r>
          </a:p>
        </p:txBody>
      </p:sp>
      <p:sp>
        <p:nvSpPr>
          <p:cNvPr id="4" name="Rectangle 3"/>
          <p:cNvSpPr/>
          <p:nvPr/>
        </p:nvSpPr>
        <p:spPr>
          <a:xfrm>
            <a:off x="4191000" y="1447800"/>
            <a:ext cx="838200" cy="707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0" y="1447800"/>
            <a:ext cx="838200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424579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“Seeds” of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13:4-7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Patience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Kindness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Contentment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Humility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Decency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40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“Seeds” of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13:4-7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Preference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Restraint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Forgets wrongs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Sadness and joy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917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Fruit of the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Joy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Cheerfulness; gladness; a calm delight</a:t>
            </a:r>
            <a:endParaRPr lang="en-US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77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Fruit of the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Harmony; a calm tranquility; prosperity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tranquil state of a soul assured of its salvation through Christ, and so fearing nothing from God and content with its earthly lot.” (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Thayer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18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Fruit of the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9154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Joy and Peace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the absolute absence of sadness or strife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inner calm, regardless of one’s outer circumstances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from being in a right relationship with God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exist on at least three levels: God, others, self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89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Real Joy and Peace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16:19-20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2:14-18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4:4-9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Thessalonians 3:16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417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626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62609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Real Joy and Peace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72000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source of real, lasting joy and peace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Joy is found in Jesus </a:t>
            </a:r>
            <a: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(Phil. 4:4)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our peace </a:t>
            </a:r>
            <a: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(Rom. 5:1-2; Eph. 2:14-18)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“the God of peace” </a:t>
            </a:r>
            <a: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(Rom. 15:33; 16:20; Phil. 4:9; 2 Thess. 3:16)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fills us with joy and peace </a:t>
            </a:r>
            <a:r>
              <a:rPr lang="en-US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(Rom. 15:13; 16:20; Phil. 4:7; 2 Thess. 3:16)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6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099" y="254214"/>
            <a:ext cx="419101" cy="36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017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257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Lucida Bright</vt:lpstr>
      <vt:lpstr>Office Theme</vt:lpstr>
      <vt:lpstr>1_Office Theme</vt:lpstr>
      <vt:lpstr>PowerPoint Presentation</vt:lpstr>
      <vt:lpstr>PowerPoint Presentation</vt:lpstr>
      <vt:lpstr>The “Seeds” of Love</vt:lpstr>
      <vt:lpstr>The “Seeds” of Love</vt:lpstr>
      <vt:lpstr>The Fruit of the Spirit</vt:lpstr>
      <vt:lpstr>The Fruit of the Spirit</vt:lpstr>
      <vt:lpstr>The Fruit of the Spirit</vt:lpstr>
      <vt:lpstr>Real Joy and Peace</vt:lpstr>
      <vt:lpstr>Real Joy and Peace</vt:lpstr>
      <vt:lpstr>“Seeds” of Joy and Peace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43</cp:revision>
  <dcterms:created xsi:type="dcterms:W3CDTF">2021-01-03T02:27:00Z</dcterms:created>
  <dcterms:modified xsi:type="dcterms:W3CDTF">2021-03-10T20:36:51Z</dcterms:modified>
</cp:coreProperties>
</file>