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0" r:id="rId5"/>
    <p:sldId id="294" r:id="rId6"/>
    <p:sldId id="266" r:id="rId7"/>
    <p:sldId id="295" r:id="rId8"/>
    <p:sldId id="296" r:id="rId9"/>
    <p:sldId id="297" r:id="rId10"/>
    <p:sldId id="298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5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26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9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07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6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21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69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6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Galatians 5:13-26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2457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Flesh’s Field and the Spirit’s Garden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6:6-11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 sows and reaps, whether he/she acknowledges it, realizes it or not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7)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can deceive us about the reality of God’s truth of sowing/reaping, and about its reality for each of us individually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7)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Flesh’s Field and the Spirit’s Garden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6:6-11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sow is what we reap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8)</a:t>
            </a: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a steadfastness, a patient endurance to “sow to the Spirit”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9)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choose which life to live, which seed to sow, which harvest to reap!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17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Source of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True Love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– an active good-will toward others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word appears throughout Scripture to describe God’s love for man, man’s love for God, and man’s love for man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kind of love humbly seeks the best interest of others, and puts their best interest ahead of its own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2:3-4)</a:t>
            </a: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23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Source of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True Love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</a:t>
            </a:r>
            <a:endParaRPr lang="en-US" sz="40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took the initiative to love us first (“God so loved the world”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“the world so loved God”)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text shows us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God’s love for us and what real love looks like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7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Source of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True Love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4:7-21</a:t>
            </a:r>
            <a:endParaRPr lang="en-US" sz="40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8, 16)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“Love is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God”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7)</a:t>
            </a: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1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“Seeds” of Love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13:4-7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Contentment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40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“Seeds” of Love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13:4-7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Forgets wrongs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 and joy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17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281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PowerPoint Presentation</vt:lpstr>
      <vt:lpstr>The Flesh’s Field and the Spirit’s Garden</vt:lpstr>
      <vt:lpstr>The Flesh’s Field and the Spirit’s Garden</vt:lpstr>
      <vt:lpstr>The Source of  True Love</vt:lpstr>
      <vt:lpstr>The Source of  True Love</vt:lpstr>
      <vt:lpstr>The Source of  True Love</vt:lpstr>
      <vt:lpstr>The “Seeds” of Love</vt:lpstr>
      <vt:lpstr>The “Seeds” of Love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38</cp:revision>
  <dcterms:created xsi:type="dcterms:W3CDTF">2021-01-03T02:27:00Z</dcterms:created>
  <dcterms:modified xsi:type="dcterms:W3CDTF">2021-03-07T01:11:37Z</dcterms:modified>
</cp:coreProperties>
</file>