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</a:p>
        </p:txBody>
      </p:sp>
      <p:sp>
        <p:nvSpPr>
          <p:cNvPr id="12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0045" y="0"/>
            <a:ext cx="658471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65300"/>
            <a:ext cx="13004800" cy="793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srael’s War With The Philistines"/>
          <p:cNvSpPr txBox="1"/>
          <p:nvPr>
            <p:ph type="title"/>
          </p:nvPr>
        </p:nvSpPr>
        <p:spPr>
          <a:xfrm>
            <a:off x="220926" y="254000"/>
            <a:ext cx="12562948" cy="146843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/>
            <a:r>
              <a:t>Israel’s War With The Philistines </a:t>
            </a:r>
          </a:p>
        </p:txBody>
      </p:sp>
      <p:sp>
        <p:nvSpPr>
          <p:cNvPr id="131" name="1. Goliath defied the “armies of Israel”. 1 Sam.17:10…"/>
          <p:cNvSpPr txBox="1"/>
          <p:nvPr>
            <p:ph type="body" idx="1"/>
          </p:nvPr>
        </p:nvSpPr>
        <p:spPr>
          <a:xfrm>
            <a:off x="206507" y="2042318"/>
            <a:ext cx="12562947" cy="739616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7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1. Goliath defied the “armies of Israel”. 1 Sam.17:10</a:t>
            </a:r>
          </a:p>
          <a:p>
            <a:pPr marL="482600" indent="-482600">
              <a:buSzTx/>
              <a:buNone/>
              <a:defRPr sz="37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2. David fought for the “armies of the living God”. 1 Sam.17:26, 36</a:t>
            </a:r>
          </a:p>
          <a:p>
            <a:pPr marL="0" indent="0">
              <a:buSzTx/>
              <a:buNone/>
              <a:defRPr sz="37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3. The intimidation of Goliath. 1 Sam.17:41-44</a:t>
            </a:r>
          </a:p>
          <a:p>
            <a:pPr marL="0" indent="0">
              <a:buSzTx/>
              <a:buNone/>
              <a:defRPr sz="37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4. David’s confident reply. 1 Sam.17:45-47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aul’s Attitude Toward David"/>
          <p:cNvSpPr txBox="1"/>
          <p:nvPr>
            <p:ph type="title"/>
          </p:nvPr>
        </p:nvSpPr>
        <p:spPr>
          <a:xfrm>
            <a:off x="458324" y="254000"/>
            <a:ext cx="12088152" cy="145878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/>
            <a:r>
              <a:t>Saul’s Attitude Toward David</a:t>
            </a:r>
          </a:p>
        </p:txBody>
      </p:sp>
      <p:sp>
        <p:nvSpPr>
          <p:cNvPr id="134" name="1. Saul was angry and jealous. 1 Sam18:8-9…"/>
          <p:cNvSpPr txBox="1"/>
          <p:nvPr>
            <p:ph type="body" idx="1"/>
          </p:nvPr>
        </p:nvSpPr>
        <p:spPr>
          <a:xfrm>
            <a:off x="233924" y="2085677"/>
            <a:ext cx="12536952" cy="730944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6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1. Saul was angry and jealous. 1 Sam18:8-9</a:t>
            </a:r>
          </a:p>
          <a:p>
            <a:pPr marL="0" indent="0">
              <a:buSzTx/>
              <a:buNone/>
              <a:defRPr sz="36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2. Saul feared David. 1 Sam.18:12</a:t>
            </a:r>
          </a:p>
          <a:p>
            <a:pPr marL="0" indent="0">
              <a:buSzTx/>
              <a:buNone/>
              <a:defRPr sz="36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3. Saul stood in awe of David. 1 Sam.18:15</a:t>
            </a:r>
          </a:p>
          <a:p>
            <a:pPr marL="0" indent="0">
              <a:buSzTx/>
              <a:buNone/>
              <a:defRPr sz="36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4. He knew that Jehovah was with David. 1 Sam.18:12, 28</a:t>
            </a:r>
          </a:p>
          <a:p>
            <a:pPr marL="0" indent="0">
              <a:buSzTx/>
              <a:buNone/>
              <a:defRPr sz="36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5. He was the more afraid of David. 1 Sam.18:30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aul’s Conduct Toward David"/>
          <p:cNvSpPr txBox="1"/>
          <p:nvPr>
            <p:ph type="title"/>
          </p:nvPr>
        </p:nvSpPr>
        <p:spPr>
          <a:xfrm>
            <a:off x="295936" y="254000"/>
            <a:ext cx="12412928" cy="1577116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/>
            <a:r>
              <a:t>Saul’s Conduct Toward David</a:t>
            </a:r>
          </a:p>
        </p:txBody>
      </p:sp>
      <p:sp>
        <p:nvSpPr>
          <p:cNvPr id="137" name="1. Tried to kill David with his spear (twice). 18:10-11…"/>
          <p:cNvSpPr txBox="1"/>
          <p:nvPr>
            <p:ph type="body" idx="1"/>
          </p:nvPr>
        </p:nvSpPr>
        <p:spPr>
          <a:xfrm>
            <a:off x="235214" y="2144712"/>
            <a:ext cx="12626447" cy="719137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6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1. Tried to kill David with his spear (twice). 18:10-11</a:t>
            </a:r>
          </a:p>
          <a:p>
            <a:pPr marL="0" indent="0">
              <a:buSzTx/>
              <a:buNone/>
              <a:defRPr sz="36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2. Saul demoted David. 18:13 (verse 5)</a:t>
            </a:r>
          </a:p>
          <a:p>
            <a:pPr marL="0" indent="0">
              <a:buSzTx/>
              <a:buNone/>
              <a:defRPr sz="36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3. Let the Philistines kill David. 18:17</a:t>
            </a:r>
          </a:p>
          <a:p>
            <a:pPr marL="0" indent="0">
              <a:buSzTx/>
              <a:buNone/>
              <a:defRPr sz="36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4. Reneged on his promise regarding Merab. 18:19</a:t>
            </a:r>
          </a:p>
          <a:p>
            <a:pPr marL="0" indent="0">
              <a:buSzTx/>
              <a:buNone/>
              <a:defRPr sz="36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5. Conspired again using the Philistines. 18:20-21</a:t>
            </a:r>
          </a:p>
          <a:p>
            <a:pPr marL="0" indent="0">
              <a:buSzTx/>
              <a:buNone/>
              <a:defRPr sz="36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6. Dowry of dead Philistines. 18:24-25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aul’s Continued Efforts"/>
          <p:cNvSpPr txBox="1"/>
          <p:nvPr>
            <p:ph type="title"/>
          </p:nvPr>
        </p:nvSpPr>
        <p:spPr>
          <a:xfrm>
            <a:off x="275034" y="254000"/>
            <a:ext cx="12454732" cy="1419490"/>
          </a:xfrm>
          <a:prstGeom prst="rect">
            <a:avLst/>
          </a:prstGeom>
        </p:spPr>
        <p:txBody>
          <a:bodyPr/>
          <a:lstStyle>
            <a:lvl1pPr defTabSz="531622">
              <a:defRPr sz="7280"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/>
            <a:r>
              <a:t>Saul’s Continued Efforts</a:t>
            </a:r>
          </a:p>
        </p:txBody>
      </p:sp>
      <p:sp>
        <p:nvSpPr>
          <p:cNvPr id="140" name="1.Told his servants to slay David. 19:1…"/>
          <p:cNvSpPr txBox="1"/>
          <p:nvPr>
            <p:ph type="body" idx="1"/>
          </p:nvPr>
        </p:nvSpPr>
        <p:spPr>
          <a:xfrm>
            <a:off x="257836" y="2354526"/>
            <a:ext cx="12489128" cy="705405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7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1.Told his servants to slay David. 19:1</a:t>
            </a:r>
          </a:p>
          <a:p>
            <a:pPr marL="0" indent="0">
              <a:buSzTx/>
              <a:buNone/>
              <a:defRPr sz="37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2. Tried the spear again. 19:9-10</a:t>
            </a:r>
          </a:p>
          <a:p>
            <a:pPr marL="0" indent="0">
              <a:buSzTx/>
              <a:buNone/>
              <a:defRPr sz="37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3. Sent messengers to slay David. 19:11</a:t>
            </a:r>
          </a:p>
          <a:p>
            <a:pPr marL="0" indent="0">
              <a:buSzTx/>
              <a:buNone/>
              <a:defRPr sz="37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4. Messengers sent to get David. 19:20-21</a:t>
            </a:r>
          </a:p>
          <a:p>
            <a:pPr marL="0" indent="0">
              <a:buSzTx/>
              <a:buNone/>
              <a:defRPr sz="37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5. Saul went and prophesied. 19:22-24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