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60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7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46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8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5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1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6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E26188-0048-40D8-8234-30CEB0A08B3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FAE863-A858-4963-A593-8F37C892EB0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71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76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9EFE35-D3A5-44D8-B360-0AC64564C644}"/>
              </a:ext>
            </a:extLst>
          </p:cNvPr>
          <p:cNvSpPr txBox="1"/>
          <p:nvPr/>
        </p:nvSpPr>
        <p:spPr>
          <a:xfrm>
            <a:off x="1467168" y="3044279"/>
            <a:ext cx="9257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Bookman Old Style" panose="02050604050505020204" pitchFamily="18" charset="0"/>
              </a:rPr>
              <a:t>“Buy The Truth…And Sell It Not”</a:t>
            </a:r>
          </a:p>
        </p:txBody>
      </p:sp>
    </p:spTree>
    <p:extLst>
      <p:ext uri="{BB962C8B-B14F-4D97-AF65-F5344CB8AC3E}">
        <p14:creationId xmlns:p14="http://schemas.microsoft.com/office/powerpoint/2010/main" val="348951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1A0-B07C-40AE-A534-3495B94E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Truth In Religion Is Very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8F0CF-DF44-4D7B-A872-F45C3F2B8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731864" cy="427929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ookman Old Style" panose="02050604050505020204" pitchFamily="18" charset="0"/>
              </a:rPr>
              <a:t>There is such a thing as truth in religion</a:t>
            </a:r>
          </a:p>
          <a:p>
            <a:r>
              <a:rPr lang="en-US" sz="4000" dirty="0">
                <a:latin typeface="Bookman Old Style" panose="02050604050505020204" pitchFamily="18" charset="0"/>
              </a:rPr>
              <a:t>Truth in religion is exceedingly important</a:t>
            </a:r>
          </a:p>
          <a:p>
            <a:r>
              <a:rPr lang="en-US" sz="4000" dirty="0">
                <a:latin typeface="Bookman Old Style" panose="02050604050505020204" pitchFamily="18" charset="0"/>
              </a:rPr>
              <a:t>Truth in religion must be obtained at all cost </a:t>
            </a:r>
          </a:p>
          <a:p>
            <a:r>
              <a:rPr lang="en-US" sz="4000" dirty="0">
                <a:latin typeface="Bookman Old Style" panose="02050604050505020204" pitchFamily="18" charset="0"/>
              </a:rPr>
              <a:t>Truth in religion must be retained at all cost</a:t>
            </a:r>
          </a:p>
        </p:txBody>
      </p:sp>
    </p:spTree>
    <p:extLst>
      <p:ext uri="{BB962C8B-B14F-4D97-AF65-F5344CB8AC3E}">
        <p14:creationId xmlns:p14="http://schemas.microsoft.com/office/powerpoint/2010/main" val="261294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Bookman Old Style</vt:lpstr>
      <vt:lpstr>Calibri</vt:lpstr>
      <vt:lpstr>Calibri Light</vt:lpstr>
      <vt:lpstr>Retrospect</vt:lpstr>
      <vt:lpstr>PowerPoint Presentation</vt:lpstr>
      <vt:lpstr>PowerPoint Presentation</vt:lpstr>
      <vt:lpstr>Truth In Religion Is Very Important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Lee</dc:creator>
  <cp:lastModifiedBy>Steve Lee</cp:lastModifiedBy>
  <cp:revision>1</cp:revision>
  <dcterms:created xsi:type="dcterms:W3CDTF">2019-03-10T11:51:23Z</dcterms:created>
  <dcterms:modified xsi:type="dcterms:W3CDTF">2019-03-10T11:52:22Z</dcterms:modified>
</cp:coreProperties>
</file>