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9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2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2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7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0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4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1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05E99CC-096A-4F84-95CB-800155E12E5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4A167F0-7841-431B-9ACE-2DC79BB1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92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39706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F637A-FE7F-4975-A67F-C91175817B3E}"/>
              </a:ext>
            </a:extLst>
          </p:cNvPr>
          <p:cNvSpPr txBox="1"/>
          <p:nvPr/>
        </p:nvSpPr>
        <p:spPr>
          <a:xfrm>
            <a:off x="893293" y="2782669"/>
            <a:ext cx="108686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Bookman Old Style" panose="02050604050505020204" pitchFamily="18" charset="0"/>
              </a:rPr>
              <a:t>Things Baptism Will Not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6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F7E9-49A4-4AF2-AA6E-3F4E90FE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What Baptism Won’t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72768-4EC5-4016-9DEE-4E12CBB1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Bookman Old Style" panose="02050604050505020204" pitchFamily="18" charset="0"/>
              </a:rPr>
              <a:t>It will not make one a faithful child of God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It will not make one a personal worker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It will not change our heart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It will not make one sinless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7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F7F8-94D4-4DF5-814E-48B1394B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What Baptism Won’t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40BFF-6DA1-4C8D-AFD9-C2C7A117C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ookman Old Style" panose="02050604050505020204" pitchFamily="18" charset="0"/>
              </a:rPr>
              <a:t>It will not remove temptation</a:t>
            </a:r>
          </a:p>
          <a:p>
            <a:r>
              <a:rPr lang="en-US" sz="4000" dirty="0">
                <a:latin typeface="Bookman Old Style" panose="02050604050505020204" pitchFamily="18" charset="0"/>
              </a:rPr>
              <a:t>It does not guarantee our eternal salvation</a:t>
            </a:r>
          </a:p>
        </p:txBody>
      </p:sp>
    </p:spTree>
    <p:extLst>
      <p:ext uri="{BB962C8B-B14F-4D97-AF65-F5344CB8AC3E}">
        <p14:creationId xmlns:p14="http://schemas.microsoft.com/office/powerpoint/2010/main" val="28913240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55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Bookman Old Style</vt:lpstr>
      <vt:lpstr>Corbel</vt:lpstr>
      <vt:lpstr>Wingdings</vt:lpstr>
      <vt:lpstr>Banded</vt:lpstr>
      <vt:lpstr>PowerPoint Presentation</vt:lpstr>
      <vt:lpstr>PowerPoint Presentation</vt:lpstr>
      <vt:lpstr>What Baptism Won’t Do</vt:lpstr>
      <vt:lpstr>What Baptism Won’t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Lee</dc:creator>
  <cp:lastModifiedBy>Steve Lee</cp:lastModifiedBy>
  <cp:revision>2</cp:revision>
  <dcterms:created xsi:type="dcterms:W3CDTF">2019-03-31T11:49:01Z</dcterms:created>
  <dcterms:modified xsi:type="dcterms:W3CDTF">2019-03-31T11:49:42Z</dcterms:modified>
</cp:coreProperties>
</file>