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C1E5-2217-41CB-8A92-3E99E7988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19DF5-F9EA-4D70-A8C5-9D80232D5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4724C-9F82-4170-A246-B2F6580D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1B658-4FE3-4BF5-8BB6-081C435F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FD35C-E7D4-45D8-8ECF-53B62147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4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C01E-7371-4C6E-82CB-5CE8B6C2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B3347-F55C-465D-9DF7-B0B8BF39F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77CA-D2E9-4A9D-BBC0-7115B9CA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C512-778A-40AB-A2E8-341864306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CBDE4-DE8B-4A4C-AEFA-61526B38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9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BB04E-F0FD-4068-9833-DDBDEFD22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C67FF-CC9F-4C64-B574-FE50E3358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7FA2A-D178-48D2-902A-73E136D3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34D4E-D912-4BA8-A27D-4E740439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7BE50-CAAD-498E-BAA0-572FEA25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797B-5B0A-4FA9-B51A-AE92DF90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ACFB8-4BDD-46E0-95A8-4A60046F3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E24F8-778D-4BEC-A01D-9FB0CF5E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34C43-33A2-4501-A314-7A931EFF0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4E0A-7618-4E37-8F4A-467406C7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8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D9B6C-17A9-46B0-8706-CD6AFAC1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38CBD-DBC5-4A77-8C1E-C60B4D9B0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A6AD3-A71E-4BE4-80E4-E3375F92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0546E-5BC4-4FDF-8A25-54600087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DBD78-6ECF-482B-A953-385E01D9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2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A01D-5579-4C79-8F51-BF4D12CE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7ED22-9736-450E-97B8-7A909ED52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9B29E-6E4D-4DE4-B1FE-BE566B723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E2C74-726C-4FA7-BE0E-AA0221461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4CE15-4C27-41D4-9038-E196B7A3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AD046-05E2-4BAC-886E-EA62D17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7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E5644-2438-4031-8458-88AE9334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27764-4EFC-43DD-A0B2-F53204838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0A6A7-B075-423F-A9FA-7CAC5D5A6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F3875-4C32-43BF-A986-18CCDD0A3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D2A39-F042-4945-BB00-504C43A6B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E7B15D-07A9-491C-8DD4-3B28009A2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185CA-E7E7-40B6-8D93-4C440847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FFCFB-B7C8-41B4-BF80-0E37B81B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990F-150C-4403-956E-8EF5B4FE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CEE0A-E9FB-4E3D-AEF0-5C22A180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7A077-C571-4573-BD43-1EA93873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0B16-7EC0-4E02-AA97-5AD854F5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7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AA944-E26B-4D77-A963-44836DCE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7F202-32EB-4B96-B03F-5CA65D99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9D195-60F0-4CEA-957F-102D112A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5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FB82-50DB-43FA-81DE-E3D95AF0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FA9E9-17A2-41B4-A0DD-5DFD443D1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88ACB-7AD9-42A5-A5AF-4DEF9011B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5268C-FE62-4C30-B1A8-5F31AB15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7649-7671-452D-8E9C-A6682001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A085E-4D47-4EB6-BFC2-2C9FBE5C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55C36-E17F-4566-B575-12A7E0A5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3E8D4-A3F2-4544-B98C-6A40BEAD8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C00E9-22A5-4416-ABFC-9AA380C3F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03943-0B8E-4684-8976-0AAD4A4CA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48175-140A-47CE-9817-B0404300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D8DE2-B5C4-4EA5-993D-FB2CA12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8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DF5EC-ECF2-4791-B724-A075AFC0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86898-6EBB-484F-9A99-381E466D2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9548B-49E1-4F8F-8383-72595494E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16197-E3C2-4DEE-8BB6-7FF46F147E7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4227-4365-492C-9AC0-DF66E1973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A6725-AD33-4604-81C2-ABDE1FD28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1D24-613B-4602-8368-BCDB226D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4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82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2E23DC-F769-48A1-91C8-58A68FAE903A}"/>
              </a:ext>
            </a:extLst>
          </p:cNvPr>
          <p:cNvSpPr txBox="1"/>
          <p:nvPr/>
        </p:nvSpPr>
        <p:spPr>
          <a:xfrm>
            <a:off x="527538" y="4756638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Antinatalism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E138BC-524E-4EC3-AED2-2534B34F3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7" y="307731"/>
            <a:ext cx="5330182" cy="39976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6CD69F-3E2D-4497-9EB2-CC0934EFF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043" y="485637"/>
            <a:ext cx="5455917" cy="364182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0A9CD2F-0B83-40F4-82AA-A0F07CE1AE1F}"/>
              </a:ext>
            </a:extLst>
          </p:cNvPr>
          <p:cNvSpPr txBox="1"/>
          <p:nvPr/>
        </p:nvSpPr>
        <p:spPr>
          <a:xfrm>
            <a:off x="1349829" y="15530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3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42B3-6F3B-46F3-A0BA-6C468859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Bookman Old Style" panose="02050604050505020204" pitchFamily="18" charset="0"/>
              </a:rPr>
              <a:t>Anti-natalism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3283-0F33-45C0-A6BD-6F2A81532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Natalism-promotes birth of sentient life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Natalism is from the Latin word-</a:t>
            </a:r>
            <a:r>
              <a:rPr lang="en-US" sz="3600" dirty="0" err="1">
                <a:latin typeface="Bookman Old Style" panose="02050604050505020204" pitchFamily="18" charset="0"/>
              </a:rPr>
              <a:t>natalis</a:t>
            </a:r>
            <a:r>
              <a:rPr lang="en-US" sz="3600" dirty="0">
                <a:latin typeface="Bookman Old Style" panose="02050604050505020204" pitchFamily="18" charset="0"/>
              </a:rPr>
              <a:t>-relating to birth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Anti-natalism promotes the idea of not giving life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Raphael Samuel is suing his parents because he says he didn’t give his consent to be born</a:t>
            </a:r>
          </a:p>
        </p:txBody>
      </p:sp>
    </p:spTree>
    <p:extLst>
      <p:ext uri="{BB962C8B-B14F-4D97-AF65-F5344CB8AC3E}">
        <p14:creationId xmlns:p14="http://schemas.microsoft.com/office/powerpoint/2010/main" val="173035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92FB-5FD1-4A4E-BDC2-E2EB1EDD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ookman Old Style" panose="02050604050505020204" pitchFamily="18" charset="0"/>
              </a:rPr>
              <a:t>What Does The Bible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07A75-EE02-46D2-AFC0-683EEE0D4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“Be fruitful and multiply…” Ge. 1:22; 9:1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“Behold, children are a heritage…” Ps. 127:3,4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“Grandchildren are the crown of the aged…” Pr. 17:6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“Children obey your parents…” Eph. 6:1-2</a:t>
            </a:r>
          </a:p>
        </p:txBody>
      </p:sp>
    </p:spTree>
    <p:extLst>
      <p:ext uri="{BB962C8B-B14F-4D97-AF65-F5344CB8AC3E}">
        <p14:creationId xmlns:p14="http://schemas.microsoft.com/office/powerpoint/2010/main" val="390959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471E-B6AC-4284-9EBA-D1F68DB3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ookman Old Style" panose="02050604050505020204" pitchFamily="18" charset="0"/>
              </a:rPr>
              <a:t>Is Life Hard Sometimes?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2289-EB62-4E49-811D-DC1B97632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9686" cy="466725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Absolutely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Sometimes our difficulties are self imposed Pr.13:15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Life has its ups and downs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We see Job who suffered much and had a perspective on his life that wasn’t favorable Job 3:1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Life isn’t always problematic</a:t>
            </a:r>
          </a:p>
        </p:txBody>
      </p:sp>
    </p:spTree>
    <p:extLst>
      <p:ext uri="{BB962C8B-B14F-4D97-AF65-F5344CB8AC3E}">
        <p14:creationId xmlns:p14="http://schemas.microsoft.com/office/powerpoint/2010/main" val="9532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Anti-natalism</vt:lpstr>
      <vt:lpstr>What Does The Bible Say?</vt:lpstr>
      <vt:lpstr>Is Life Hard Sometimes?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Lee</dc:creator>
  <cp:lastModifiedBy>Steve Lee</cp:lastModifiedBy>
  <cp:revision>5</cp:revision>
  <dcterms:created xsi:type="dcterms:W3CDTF">2019-02-10T11:56:01Z</dcterms:created>
  <dcterms:modified xsi:type="dcterms:W3CDTF">2019-02-10T12:45:04Z</dcterms:modified>
</cp:coreProperties>
</file>