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6" r:id="rId6"/>
    <p:sldId id="261" r:id="rId7"/>
    <p:sldId id="292" r:id="rId8"/>
    <p:sldId id="268" r:id="rId9"/>
    <p:sldId id="286" r:id="rId10"/>
    <p:sldId id="287" r:id="rId11"/>
    <p:sldId id="293" r:id="rId12"/>
    <p:sldId id="27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5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4:3-5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friends, family, co-workers, classmates, neighbors will think we’re weird and will speak evil of us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that they will one day answer to God for their wild, excessive, sinful lives!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0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Parties with alcohol, drugs, sexual/sensual activity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concerts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celebrations for championship sports teams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5:13-26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45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Out-of-Control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Drunkenness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 from alcoholic drinks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“Excessive use of strong drink” 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Knowledge Commentary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Out-of-Control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Carousing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wild, uncontrolled, late-night feast or party with drinking intoxicating drinks, music, dancing, etc. to a false “god”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23:29-35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results: woe, sorrow, contentions, complaining, needless injuries, red eyes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suffers these consequences?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those that hesitate to decide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that look, but perhaps don’t drink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that taste 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23:29-35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bad consequences: pain, blurry vision, hallucinations, stupid/dangerous behavior, unconscious, can’t feel pain, addiction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text is 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warning against desiring alcoholic drinks, and certainly against drinking them!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0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13:11-14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Drunkenness and carousing appear in the context of putting off “deeds of darkness” and putting on the Lord and His “armor of light”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that befits a Christian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these sins!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come too far in our walk with Christ to turn back to the world now!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5:15-21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walk “wisely”, not “foolishly” as the world does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wise walk is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“drunk with wine”, but to be “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Spirit”!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“the will of the Lord”!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4:3-5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wasted enough time before becoming Christians living like the world; now we must live a new life in Christ!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new life includes abstaining from “drunkenness, carousing, drinking parties”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360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Out-of-Control Sins</vt:lpstr>
      <vt:lpstr>Out-of-Control Sins</vt:lpstr>
      <vt:lpstr>Examining Similar Biblical Texts</vt:lpstr>
      <vt:lpstr>Examining Similar Biblical Texts</vt:lpstr>
      <vt:lpstr>Examining Similar Biblical Texts</vt:lpstr>
      <vt:lpstr>Examining Similar Biblical Texts</vt:lpstr>
      <vt:lpstr>Examining Similar Biblical Texts</vt:lpstr>
      <vt:lpstr>Examining Similar Biblical Texts</vt:lpstr>
      <vt:lpstr>Examples In  Our World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32</cp:revision>
  <dcterms:created xsi:type="dcterms:W3CDTF">2021-01-03T02:27:00Z</dcterms:created>
  <dcterms:modified xsi:type="dcterms:W3CDTF">2021-02-27T20:41:50Z</dcterms:modified>
</cp:coreProperties>
</file>