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1" r:id="rId5"/>
    <p:sldId id="268" r:id="rId6"/>
    <p:sldId id="286" r:id="rId7"/>
    <p:sldId id="287" r:id="rId8"/>
    <p:sldId id="288" r:id="rId9"/>
    <p:sldId id="274" r:id="rId10"/>
    <p:sldId id="289" r:id="rId11"/>
    <p:sldId id="290" r:id="rId12"/>
    <p:sldId id="29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5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seen in…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Protests/riots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fights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Arguments, splits, “party” spirit, division among brethren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Materialism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seen in…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Sporting events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5:13-26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45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6:12-19; 16:27-28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Worthless, wicked, perverse people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that spread strife, and split close friends, family, brethren by their words and innuendo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not only hates these sins, but abhors,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destests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them!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practice such sins suffer ruin!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15:1, 18; 26:20-22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Harsh, hot-tempered, contentious, gossips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people stir up strife and/or keep it going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calm, gentle, patient, “slow to anger” people who put out fires, and “turn away from wrath” with our words and demeanor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4:26-27, 29-31; Colossians 3:8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these sins were a part of us before becoming Christians, we must put them away when they rear their ugly heads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replace them with wholesome, edifying, gracious words!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isn’t necessarily a sin; but we must get it under control so that the devil doesn’t live in 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6:3-5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we’re consumed with constant controversy, and keep it stirred up, it will result in some of the divisive sins of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5:20-21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3:13-16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Jealousy and strife are from Satan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produce “disorder and every evil thing”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Rumors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Name-calling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Slander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Innuendo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words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violence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rage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Theft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property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Political/religious “parties”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315</Words>
  <Application>Microsoft Office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Lucida Bright</vt:lpstr>
      <vt:lpstr>Office Theme</vt:lpstr>
      <vt:lpstr>1_Office Theme</vt:lpstr>
      <vt:lpstr>PowerPoint Presentation</vt:lpstr>
      <vt:lpstr>PowerPoint Presentation</vt:lpstr>
      <vt:lpstr>Examining Similar Biblical Texts</vt:lpstr>
      <vt:lpstr>Examining Similar Biblical Texts</vt:lpstr>
      <vt:lpstr>Examining Similar Biblical Texts</vt:lpstr>
      <vt:lpstr>Examining Similar Biblical Texts</vt:lpstr>
      <vt:lpstr>Examining Similar Biblical Texts</vt:lpstr>
      <vt:lpstr>Examples In  Our World</vt:lpstr>
      <vt:lpstr>Examples In  Our World</vt:lpstr>
      <vt:lpstr>Examples In  Our World</vt:lpstr>
      <vt:lpstr>Examples In  Our World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Kevin Stilts</cp:lastModifiedBy>
  <cp:revision>28</cp:revision>
  <dcterms:created xsi:type="dcterms:W3CDTF">2021-01-03T02:27:00Z</dcterms:created>
  <dcterms:modified xsi:type="dcterms:W3CDTF">2021-02-21T18:13:17Z</dcterms:modified>
</cp:coreProperties>
</file>