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F859A-5E49-4DED-91B2-15F7BBAC02F9}" v="9" dt="2021-02-25T19:48:34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6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7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8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5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055F-6837-40E8-BA3E-04DACFF607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92B3-F065-41B4-80C5-125A1545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4A9B-0EF2-4FC4-8153-853BE050B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6A5F3-C01E-428E-AE47-A144A8338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1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8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A586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C1FAD9-CBAD-4ED5-A052-B9549CD2A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A58653"/>
                </a:solidFill>
              </a:rPr>
              <a:t>Vows for My Marriage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4CCD0-366F-40E8-8DA2-BC2D65CB5A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465" r="2" b="3361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9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rgbClr val="A5865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843D71B-4A8D-4775-B141-F87FCC7BC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9" y="321731"/>
            <a:ext cx="5293729" cy="19642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COMPANIONSHIP: 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“We need each other”</a:t>
            </a:r>
          </a:p>
        </p:txBody>
      </p:sp>
      <p:pic>
        <p:nvPicPr>
          <p:cNvPr id="5" name="Picture 4" descr="A pair of gold rings&#10;&#10;Description automatically generated with low confidence">
            <a:extLst>
              <a:ext uri="{FF2B5EF4-FFF2-40B4-BE49-F238E27FC236}">
                <a16:creationId xmlns:a16="http://schemas.microsoft.com/office/drawing/2014/main" id="{40A2FBEE-22E2-4E2E-A778-FB2326893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96" b="1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44" name="Rectangle 2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731" y="321732"/>
            <a:ext cx="323497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BB237DC2-3A00-4D47-B283-256AB473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092" y="917725"/>
            <a:ext cx="3226248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2:18-23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Malachi 2:14</a:t>
            </a:r>
          </a:p>
        </p:txBody>
      </p:sp>
    </p:spTree>
    <p:extLst>
      <p:ext uri="{BB962C8B-B14F-4D97-AF65-F5344CB8AC3E}">
        <p14:creationId xmlns:p14="http://schemas.microsoft.com/office/powerpoint/2010/main" val="268564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rgbClr val="A5865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843D71B-4A8D-4775-B141-F87FCC7BC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6" y="321731"/>
            <a:ext cx="4784436" cy="19642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LOYALTY: 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“I am yours and you are mine”</a:t>
            </a:r>
          </a:p>
        </p:txBody>
      </p:sp>
      <p:pic>
        <p:nvPicPr>
          <p:cNvPr id="5" name="Picture 4" descr="A pair of gold rings&#10;&#10;Description automatically generated with low confidence">
            <a:extLst>
              <a:ext uri="{FF2B5EF4-FFF2-40B4-BE49-F238E27FC236}">
                <a16:creationId xmlns:a16="http://schemas.microsoft.com/office/drawing/2014/main" id="{40A2FBEE-22E2-4E2E-A778-FB2326893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96" b="1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44" name="Rectangle 2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731" y="321732"/>
            <a:ext cx="323497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BB237DC2-3A00-4D47-B283-256AB473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3370" y="917725"/>
            <a:ext cx="3234970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2:24-25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19:6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5:15-20</a:t>
            </a:r>
          </a:p>
        </p:txBody>
      </p:sp>
    </p:spTree>
    <p:extLst>
      <p:ext uri="{BB962C8B-B14F-4D97-AF65-F5344CB8AC3E}">
        <p14:creationId xmlns:p14="http://schemas.microsoft.com/office/powerpoint/2010/main" val="272102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5293730" cy="1964266"/>
          </a:xfrm>
          <a:prstGeom prst="rect">
            <a:avLst/>
          </a:prstGeom>
          <a:solidFill>
            <a:srgbClr val="A5865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843D71B-4A8D-4775-B141-F87FCC7BC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36" y="321731"/>
            <a:ext cx="3888509" cy="19642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SPIRITUALITY: </a:t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“We love the Lord first”</a:t>
            </a:r>
          </a:p>
        </p:txBody>
      </p:sp>
      <p:pic>
        <p:nvPicPr>
          <p:cNvPr id="5" name="Picture 4" descr="A pair of gold rings&#10;&#10;Description automatically generated with low confidence">
            <a:extLst>
              <a:ext uri="{FF2B5EF4-FFF2-40B4-BE49-F238E27FC236}">
                <a16:creationId xmlns:a16="http://schemas.microsoft.com/office/drawing/2014/main" id="{40A2FBEE-22E2-4E2E-A778-FB2326893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96" b="1"/>
          <a:stretch/>
        </p:blipFill>
        <p:spPr>
          <a:xfrm>
            <a:off x="245660" y="2454903"/>
            <a:ext cx="5293729" cy="4080254"/>
          </a:xfrm>
          <a:prstGeom prst="rect">
            <a:avLst/>
          </a:prstGeom>
        </p:spPr>
      </p:pic>
      <p:sp>
        <p:nvSpPr>
          <p:cNvPr id="44" name="Rectangle 2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731" y="321732"/>
            <a:ext cx="323497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BB237DC2-3A00-4D47-B283-256AB473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730" y="917725"/>
            <a:ext cx="3230609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127:1</a:t>
            </a:r>
          </a:p>
          <a:p>
            <a:pPr marL="0" indent="0" algn="ctr">
              <a:buNone/>
            </a:pP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5:25-33</a:t>
            </a:r>
          </a:p>
          <a:p>
            <a:pPr marL="0" indent="0" algn="ctr">
              <a:buNone/>
            </a:pP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3:18-19</a:t>
            </a:r>
          </a:p>
          <a:p>
            <a:pPr marL="0" indent="0" algn="ctr">
              <a:buNone/>
            </a:pP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3:7</a:t>
            </a:r>
          </a:p>
        </p:txBody>
      </p:sp>
    </p:spTree>
    <p:extLst>
      <p:ext uri="{BB962C8B-B14F-4D97-AF65-F5344CB8AC3E}">
        <p14:creationId xmlns:p14="http://schemas.microsoft.com/office/powerpoint/2010/main" val="86936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4A9B-0EF2-4FC4-8153-853BE050B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6A5F3-C01E-428E-AE47-A144A8338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6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Bright</vt:lpstr>
      <vt:lpstr>Office Theme</vt:lpstr>
      <vt:lpstr>PowerPoint Presentation</vt:lpstr>
      <vt:lpstr>Vows for My Marriage</vt:lpstr>
      <vt:lpstr>COMPANIONSHIP:  “We need each other”</vt:lpstr>
      <vt:lpstr>LOYALTY:  “I am yours and you are mine”</vt:lpstr>
      <vt:lpstr>SPIRITUALITY:  “We love the Lord first”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2021-02-25T19:09:01Z</dcterms:created>
  <dcterms:modified xsi:type="dcterms:W3CDTF">2021-02-26T20:17:03Z</dcterms:modified>
</cp:coreProperties>
</file>