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ar With The Amalekites"/>
          <p:cNvSpPr txBox="1"/>
          <p:nvPr>
            <p:ph type="title"/>
          </p:nvPr>
        </p:nvSpPr>
        <p:spPr>
          <a:xfrm>
            <a:off x="1054100" y="520700"/>
            <a:ext cx="10459294" cy="1247676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War With The Amalekites</a:t>
            </a:r>
          </a:p>
        </p:txBody>
      </p:sp>
      <p:sp>
        <p:nvSpPr>
          <p:cNvPr id="123" name="1. David fought the Amalekites. 1 Sam.27:8…"/>
          <p:cNvSpPr txBox="1"/>
          <p:nvPr>
            <p:ph type="body" idx="1"/>
          </p:nvPr>
        </p:nvSpPr>
        <p:spPr>
          <a:xfrm>
            <a:off x="1272753" y="1794718"/>
            <a:ext cx="10459294" cy="6647707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David fought the Amalekites. 1 Sam.27:8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Amalekites attacked Judah. 1 Sam.30</a:t>
            </a:r>
          </a:p>
          <a:p>
            <a:pPr marL="457200" indent="-4572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An Amalekite brought Saul’s crown and bracelet to David. 2 Sam.1:8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David fought the Amalekites. 2 Sam.8:11-12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Even in the days of Hezekiah. 1 Chron.4:41-43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Who Were The Amakelites?"/>
          <p:cNvSpPr txBox="1"/>
          <p:nvPr>
            <p:ph type="title"/>
          </p:nvPr>
        </p:nvSpPr>
        <p:spPr>
          <a:xfrm>
            <a:off x="1219224" y="254000"/>
            <a:ext cx="10566352" cy="1481584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Who Were The Amakelites?</a:t>
            </a:r>
          </a:p>
        </p:txBody>
      </p:sp>
      <p:sp>
        <p:nvSpPr>
          <p:cNvPr id="126" name="1. They attacked Israel. Ex.17:8-16; Deut.25:17-18…"/>
          <p:cNvSpPr txBox="1"/>
          <p:nvPr>
            <p:ph type="body" idx="1"/>
          </p:nvPr>
        </p:nvSpPr>
        <p:spPr>
          <a:xfrm>
            <a:off x="1016000" y="2181225"/>
            <a:ext cx="10384979" cy="655637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They attacked Israel. Ex.17:8-16; Deut.25:17-18</a:t>
            </a:r>
          </a:p>
          <a:p>
            <a:pPr marL="495300" indent="-4953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 type of warriors they were.                       1 Sam.30:1-2.14.16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“From generation to generation” Ex.17:16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0" name="canaan12hr.jpg" descr="canaan12h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10045" y="450850"/>
            <a:ext cx="6584710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aul Had A Better Idea"/>
          <p:cNvSpPr txBox="1"/>
          <p:nvPr>
            <p:ph type="title"/>
          </p:nvPr>
        </p:nvSpPr>
        <p:spPr>
          <a:xfrm>
            <a:off x="1638300" y="254000"/>
            <a:ext cx="10542340" cy="1323033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Saul Had A Better Idea</a:t>
            </a:r>
          </a:p>
        </p:txBody>
      </p:sp>
      <p:sp>
        <p:nvSpPr>
          <p:cNvPr id="133" name="1. “I”, “They”, “We”. 1 Sam.15:13-15…"/>
          <p:cNvSpPr txBox="1"/>
          <p:nvPr>
            <p:ph type="body" idx="1"/>
          </p:nvPr>
        </p:nvSpPr>
        <p:spPr>
          <a:xfrm>
            <a:off x="952500" y="2146349"/>
            <a:ext cx="10542340" cy="673095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“I”, “They”, “We”. 1 Sam.15:13-15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When rebuked by Samuel. 1 Sam.15:20-21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</a:t>
            </a:r>
            <a:r>
              <a:rPr u="sng"/>
              <a:t>MARK THESE VERSES</a:t>
            </a:r>
            <a:r>
              <a:t>! 1 sam15:22-23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Second statement of rejection. 1 Sam.15:23</a:t>
            </a:r>
          </a:p>
          <a:p>
            <a:pPr marL="0" indent="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NOW Saul admitted his guilt. 1 Sam.15:24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