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6" r:id="rId5"/>
    <p:sldId id="259" r:id="rId6"/>
    <p:sldId id="260" r:id="rId7"/>
    <p:sldId id="26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9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1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7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6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37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9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70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01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71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76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20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4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81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1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70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5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2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38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6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90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3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7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6A14-FB43-4F12-B0BC-1301497B4FD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4EC1-3A87-4E22-9065-AFA63B10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5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6A14-FB43-4F12-B0BC-1301497B4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4EC1-3A87-4E22-9065-AFA63B1093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4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5A247-F66E-47F6-A096-9B01C5F3E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2C149C-6D03-4465-90CC-03DC22F13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7BD6B3-B261-4808-B075-DF85A9562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65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DEF28D5B-2926-4FE4-BF22-EA37C737E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/>
          <a:stretch/>
        </p:blipFill>
        <p:spPr>
          <a:xfrm>
            <a:off x="0" y="3553566"/>
            <a:ext cx="9144000" cy="3304434"/>
          </a:xfrm>
          <a:prstGeom prst="rect">
            <a:avLst/>
          </a:prstGeom>
        </p:spPr>
      </p:pic>
      <p:sp>
        <p:nvSpPr>
          <p:cNvPr id="18" name="Oval 12">
            <a:extLst>
              <a:ext uri="{FF2B5EF4-FFF2-40B4-BE49-F238E27FC236}">
                <a16:creationId xmlns:a16="http://schemas.microsoft.com/office/drawing/2014/main" xmlns="" id="{02E941BD-027E-419D-A57B-79D61423B6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8333" y="4606470"/>
            <a:ext cx="575734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B8FC7-8BC1-45D9-A39C-1F9F0150E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263" y="4761813"/>
            <a:ext cx="8229600" cy="1000655"/>
          </a:xfrm>
        </p:spPr>
        <p:txBody>
          <a:bodyPr anchor="t">
            <a:normAutofit/>
          </a:bodyPr>
          <a:lstStyle/>
          <a:p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Right Attitudes Toward Truth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301151-C18B-4289-9528-CFFC101B4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719842"/>
            <a:ext cx="7315200" cy="613844"/>
          </a:xfrm>
        </p:spPr>
        <p:txBody>
          <a:bodyPr anchor="b"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Luke 10:21-42</a:t>
            </a:r>
          </a:p>
        </p:txBody>
      </p:sp>
    </p:spTree>
    <p:extLst>
      <p:ext uri="{BB962C8B-B14F-4D97-AF65-F5344CB8AC3E}">
        <p14:creationId xmlns:p14="http://schemas.microsoft.com/office/powerpoint/2010/main" val="284126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on a table&#10;&#10;Description automatically generated with medium confidence">
            <a:extLst>
              <a:ext uri="{FF2B5EF4-FFF2-40B4-BE49-F238E27FC236}">
                <a16:creationId xmlns:a16="http://schemas.microsoft.com/office/drawing/2014/main" xmlns="" id="{DE1603B7-63A3-4EAC-9A45-1D0FFDAA7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294" r="34043" b="1"/>
          <a:stretch/>
        </p:blipFill>
        <p:spPr>
          <a:xfrm>
            <a:off x="4348157" y="10"/>
            <a:ext cx="4795614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ADFD9-0ED8-4292-9BB9-A3C68DA5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0" y="249805"/>
            <a:ext cx="4302340" cy="13438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Book Antiqua" panose="02040602050305030304" pitchFamily="18" charset="0"/>
              </a:rPr>
              <a:t>Value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8428D-A905-4D9C-BA93-0826646B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2" y="1843464"/>
            <a:ext cx="4336867" cy="421750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Luke 10:21-24</a:t>
            </a:r>
          </a:p>
          <a:p>
            <a:pPr marL="0" indent="0" algn="ctr">
              <a:buNone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 Timothy 2:4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Matthew 13:45-46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 Corinthians 1:26-29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Psalm 19:7-10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AF773E-68AB-4DAF-929A-0A8696C6AB09}"/>
              </a:ext>
            </a:extLst>
          </p:cNvPr>
          <p:cNvSpPr txBox="1"/>
          <p:nvPr/>
        </p:nvSpPr>
        <p:spPr>
          <a:xfrm>
            <a:off x="5564777" y="4963885"/>
            <a:ext cx="3578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Right Attitudes Toward Truth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0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on a table&#10;&#10;Description automatically generated with medium confidence">
            <a:extLst>
              <a:ext uri="{FF2B5EF4-FFF2-40B4-BE49-F238E27FC236}">
                <a16:creationId xmlns:a16="http://schemas.microsoft.com/office/drawing/2014/main" xmlns="" id="{DE1603B7-63A3-4EAC-9A45-1D0FFDAA7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294" r="34043" b="1"/>
          <a:stretch/>
        </p:blipFill>
        <p:spPr>
          <a:xfrm>
            <a:off x="4348157" y="10"/>
            <a:ext cx="4795614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ADFD9-0ED8-4292-9BB9-A3C68DA5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0" y="249805"/>
            <a:ext cx="4302340" cy="134386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Live</a:t>
            </a:r>
            <a:r>
              <a:rPr lang="en-US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Book Antiqua" panose="02040602050305030304" pitchFamily="18" charset="0"/>
              </a:rPr>
              <a:t>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8428D-A905-4D9C-BA93-0826646B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2" y="1843464"/>
            <a:ext cx="4336867" cy="421750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Luke 10:25-37</a:t>
            </a:r>
          </a:p>
          <a:p>
            <a:pPr marL="0" indent="0" algn="ctr">
              <a:buNone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Matthew 7:24-27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James 1:21-22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AF773E-68AB-4DAF-929A-0A8696C6AB09}"/>
              </a:ext>
            </a:extLst>
          </p:cNvPr>
          <p:cNvSpPr txBox="1"/>
          <p:nvPr/>
        </p:nvSpPr>
        <p:spPr>
          <a:xfrm>
            <a:off x="5564777" y="4963885"/>
            <a:ext cx="3578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Right Attitudes Toward Truth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on a table&#10;&#10;Description automatically generated with medium confidence">
            <a:extLst>
              <a:ext uri="{FF2B5EF4-FFF2-40B4-BE49-F238E27FC236}">
                <a16:creationId xmlns:a16="http://schemas.microsoft.com/office/drawing/2014/main" xmlns="" id="{DE1603B7-63A3-4EAC-9A45-1D0FFDAA7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294" r="34043" b="1"/>
          <a:stretch/>
        </p:blipFill>
        <p:spPr>
          <a:xfrm>
            <a:off x="4348157" y="10"/>
            <a:ext cx="4795614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ADFD9-0ED8-4292-9BB9-A3C68DA5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0" y="249805"/>
            <a:ext cx="4302340" cy="134386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Love</a:t>
            </a:r>
            <a:r>
              <a:rPr lang="en-US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Book Antiqua" panose="02040602050305030304" pitchFamily="18" charset="0"/>
              </a:rPr>
              <a:t>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8428D-A905-4D9C-BA93-0826646B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2" y="1843464"/>
            <a:ext cx="4336867" cy="421750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Luke 10:38-42</a:t>
            </a:r>
          </a:p>
          <a:p>
            <a:pPr marL="0" indent="0" algn="ctr">
              <a:buNone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Matthew 5:6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Acts 17:10-11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 Thessalonians 2:13</a:t>
            </a: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AF773E-68AB-4DAF-929A-0A8696C6AB09}"/>
              </a:ext>
            </a:extLst>
          </p:cNvPr>
          <p:cNvSpPr txBox="1"/>
          <p:nvPr/>
        </p:nvSpPr>
        <p:spPr>
          <a:xfrm>
            <a:off x="5564777" y="4963885"/>
            <a:ext cx="3578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Right Attitudes Toward Truth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5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5A247-F66E-47F6-A096-9B01C5F3E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2C149C-6D03-4465-90CC-03DC22F13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51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2_Office Theme</vt:lpstr>
      <vt:lpstr>PowerPoint Presentation</vt:lpstr>
      <vt:lpstr>Right Attitudes Toward Truth</vt:lpstr>
      <vt:lpstr>Value Truth</vt:lpstr>
      <vt:lpstr>Live Truth</vt:lpstr>
      <vt:lpstr>Love Truth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7</cp:revision>
  <dcterms:created xsi:type="dcterms:W3CDTF">2021-02-19T20:34:18Z</dcterms:created>
  <dcterms:modified xsi:type="dcterms:W3CDTF">2021-02-20T20:38:49Z</dcterms:modified>
</cp:coreProperties>
</file>