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7" r:id="rId3"/>
    <p:sldId id="256" r:id="rId4"/>
    <p:sldId id="259" r:id="rId5"/>
    <p:sldId id="260" r:id="rId6"/>
    <p:sldId id="261" r:id="rId7"/>
    <p:sldId id="262" r:id="rId8"/>
    <p:sldId id="263" r:id="rId9"/>
    <p:sldId id="264" r:id="rId10"/>
    <p:sldId id="258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5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F605E-4408-473A-A662-1EB990322AC4}" type="datetimeFigureOut">
              <a:rPr lang="en-US" smtClean="0"/>
              <a:t>2/6/2021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E6C1F-6A4B-4C85-90CC-A87566DD4A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8927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F605E-4408-473A-A662-1EB990322AC4}" type="datetimeFigureOut">
              <a:rPr lang="en-US" smtClean="0"/>
              <a:t>2/6/2021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E6C1F-6A4B-4C85-90CC-A87566DD4A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8454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F605E-4408-473A-A662-1EB990322AC4}" type="datetimeFigureOut">
              <a:rPr lang="en-US" smtClean="0"/>
              <a:t>2/6/2021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E6C1F-6A4B-4C85-90CC-A87566DD4A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9467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F605E-4408-473A-A662-1EB990322AC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2/6/2021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E6C1F-6A4B-4C85-90CC-A87566DD4A02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46095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F605E-4408-473A-A662-1EB990322AC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2/6/2021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E6C1F-6A4B-4C85-90CC-A87566DD4A02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15703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F605E-4408-473A-A662-1EB990322AC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2/6/2021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E6C1F-6A4B-4C85-90CC-A87566DD4A02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65131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F605E-4408-473A-A662-1EB990322AC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2/6/2021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E6C1F-6A4B-4C85-90CC-A87566DD4A02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39574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F605E-4408-473A-A662-1EB990322AC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2/6/2021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E6C1F-6A4B-4C85-90CC-A87566DD4A02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74014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F605E-4408-473A-A662-1EB990322AC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2/6/2021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E6C1F-6A4B-4C85-90CC-A87566DD4A02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090834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F605E-4408-473A-A662-1EB990322AC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2/6/2021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E6C1F-6A4B-4C85-90CC-A87566DD4A02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253451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F605E-4408-473A-A662-1EB990322AC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2/6/2021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E6C1F-6A4B-4C85-90CC-A87566DD4A02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73193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F605E-4408-473A-A662-1EB990322AC4}" type="datetimeFigureOut">
              <a:rPr lang="en-US" smtClean="0"/>
              <a:t>2/6/2021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E6C1F-6A4B-4C85-90CC-A87566DD4A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20492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F605E-4408-473A-A662-1EB990322AC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2/6/2021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E6C1F-6A4B-4C85-90CC-A87566DD4A02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539028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F605E-4408-473A-A662-1EB990322AC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2/6/2021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E6C1F-6A4B-4C85-90CC-A87566DD4A02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10907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F605E-4408-473A-A662-1EB990322AC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2/6/2021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E6C1F-6A4B-4C85-90CC-A87566DD4A02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17834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F605E-4408-473A-A662-1EB990322AC4}" type="datetimeFigureOut">
              <a:rPr lang="en-US" smtClean="0"/>
              <a:t>2/6/2021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E6C1F-6A4B-4C85-90CC-A87566DD4A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845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F605E-4408-473A-A662-1EB990322AC4}" type="datetimeFigureOut">
              <a:rPr lang="en-US" smtClean="0"/>
              <a:t>2/6/2021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E6C1F-6A4B-4C85-90CC-A87566DD4A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3673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F605E-4408-473A-A662-1EB990322AC4}" type="datetimeFigureOut">
              <a:rPr lang="en-US" smtClean="0"/>
              <a:t>2/6/2021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E6C1F-6A4B-4C85-90CC-A87566DD4A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6512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F605E-4408-473A-A662-1EB990322AC4}" type="datetimeFigureOut">
              <a:rPr lang="en-US" smtClean="0"/>
              <a:t>2/6/2021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E6C1F-6A4B-4C85-90CC-A87566DD4A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5207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F605E-4408-473A-A662-1EB990322AC4}" type="datetimeFigureOut">
              <a:rPr lang="en-US" smtClean="0"/>
              <a:t>2/6/2021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E6C1F-6A4B-4C85-90CC-A87566DD4A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682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F605E-4408-473A-A662-1EB990322AC4}" type="datetimeFigureOut">
              <a:rPr lang="en-US" smtClean="0"/>
              <a:t>2/6/2021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E6C1F-6A4B-4C85-90CC-A87566DD4A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9576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F605E-4408-473A-A662-1EB990322AC4}" type="datetimeFigureOut">
              <a:rPr lang="en-US" smtClean="0"/>
              <a:t>2/6/2021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E6C1F-6A4B-4C85-90CC-A87566DD4A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5385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2F605E-4408-473A-A662-1EB990322AC4}" type="datetimeFigureOut">
              <a:rPr lang="en-US" smtClean="0"/>
              <a:t>2/6/2021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CE6C1F-6A4B-4C85-90CC-A87566DD4A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523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2F605E-4408-473A-A662-1EB990322AC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2/6/2021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CE6C1F-6A4B-4C85-90CC-A87566DD4A02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0291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098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195"/>
            <a:ext cx="7772400" cy="892205"/>
          </a:xfrm>
        </p:spPr>
        <p:txBody>
          <a:bodyPr>
            <a:noAutofit/>
          </a:bodyPr>
          <a:lstStyle/>
          <a:p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HOLDING ON TO</a:t>
            </a:r>
            <a:endParaRPr lang="en-US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943600"/>
            <a:ext cx="6400800" cy="91440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Hebrews 6:19-20</a:t>
            </a:r>
            <a:endParaRPr 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26591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warp dir="i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998728" y="5179"/>
            <a:ext cx="3145272" cy="685282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2989"/>
            <a:ext cx="5029200" cy="1595021"/>
          </a:xfrm>
        </p:spPr>
        <p:txBody>
          <a:bodyPr>
            <a:noAutofit/>
          </a:bodyPr>
          <a:lstStyle/>
          <a:p>
            <a:r>
              <a:rPr lang="en-US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 is an anchor for the soul</a:t>
            </a:r>
            <a:endParaRPr lang="en-US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5029200" cy="39925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Corinthians 4:16-5:10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8728" y="5179"/>
            <a:ext cx="3145272" cy="27380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5998728" y="5179"/>
            <a:ext cx="313639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HOLDING ON TO</a:t>
            </a: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5998728" y="3431589"/>
            <a:ext cx="313639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Biblical Hope: Four Descriptions</a:t>
            </a: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998728" y="2286000"/>
            <a:ext cx="313639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Hebrews 6:19-20</a:t>
            </a:r>
            <a:endParaRPr lang="en-US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08273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push dir="u"/>
      </p:transition>
    </mc:Choice>
    <mc:Fallback>
      <p:transition spd="slow">
        <p:push dir="u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998728" y="5179"/>
            <a:ext cx="3145272" cy="685282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2989"/>
            <a:ext cx="5029200" cy="1595021"/>
          </a:xfrm>
        </p:spPr>
        <p:txBody>
          <a:bodyPr>
            <a:noAutofit/>
          </a:bodyPr>
          <a:lstStyle/>
          <a:p>
            <a:r>
              <a:rPr lang="en-US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 is sure and steadfast</a:t>
            </a:r>
            <a:endParaRPr lang="en-US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5029200" cy="39925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Ephesians 2:12</a:t>
            </a:r>
          </a:p>
          <a:p>
            <a:pPr marL="0" indent="0" algn="ctr">
              <a:buNone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Thessalonians 4:13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8728" y="5179"/>
            <a:ext cx="3145272" cy="27380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5998728" y="5179"/>
            <a:ext cx="313639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HOLDING ON TO</a:t>
            </a:r>
            <a:endParaRPr lang="en-US" sz="2000" dirty="0">
              <a:solidFill>
                <a:prstClr val="black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998728" y="3431589"/>
            <a:ext cx="313639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Biblical Hope: Four Descriptions</a:t>
            </a:r>
          </a:p>
        </p:txBody>
      </p:sp>
      <p:sp>
        <p:nvSpPr>
          <p:cNvPr id="7" name="Rectangle 6"/>
          <p:cNvSpPr/>
          <p:nvPr/>
        </p:nvSpPr>
        <p:spPr>
          <a:xfrm>
            <a:off x="5998728" y="2286000"/>
            <a:ext cx="313639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Hebrews 6:19-20</a:t>
            </a:r>
            <a:endParaRPr lang="en-US" sz="24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3290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998728" y="5179"/>
            <a:ext cx="3145272" cy="685282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2989"/>
            <a:ext cx="5029200" cy="1595021"/>
          </a:xfrm>
        </p:spPr>
        <p:txBody>
          <a:bodyPr>
            <a:noAutofit/>
          </a:bodyPr>
          <a:lstStyle/>
          <a:p>
            <a:r>
              <a:rPr lang="en-US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 is sure and steadfast</a:t>
            </a:r>
            <a:endParaRPr lang="en-US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5029200" cy="39925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“Sure”</a:t>
            </a:r>
          </a:p>
          <a:p>
            <a:pPr marL="0" indent="0" algn="ctr">
              <a:buNone/>
            </a:pPr>
            <a:r>
              <a:rPr lang="en-US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This hope is certain because God is certain!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8728" y="5179"/>
            <a:ext cx="3145272" cy="27380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5998728" y="5179"/>
            <a:ext cx="313639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HOLDING ON TO</a:t>
            </a:r>
            <a:endParaRPr lang="en-US" sz="2000" dirty="0">
              <a:solidFill>
                <a:prstClr val="black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998728" y="3431589"/>
            <a:ext cx="313639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Biblical Hope: Four Descriptions</a:t>
            </a:r>
          </a:p>
        </p:txBody>
      </p:sp>
      <p:sp>
        <p:nvSpPr>
          <p:cNvPr id="7" name="Rectangle 6"/>
          <p:cNvSpPr/>
          <p:nvPr/>
        </p:nvSpPr>
        <p:spPr>
          <a:xfrm>
            <a:off x="5998728" y="2286000"/>
            <a:ext cx="313639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Hebrews 6:19-20</a:t>
            </a:r>
            <a:endParaRPr lang="en-US" sz="24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0208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998728" y="5179"/>
            <a:ext cx="3145272" cy="685282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2989"/>
            <a:ext cx="5029200" cy="1595021"/>
          </a:xfrm>
        </p:spPr>
        <p:txBody>
          <a:bodyPr>
            <a:noAutofit/>
          </a:bodyPr>
          <a:lstStyle/>
          <a:p>
            <a:r>
              <a:rPr lang="en-US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 is sure and steadfast</a:t>
            </a:r>
            <a:endParaRPr lang="en-US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5029200" cy="39925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“Steadfast”</a:t>
            </a:r>
          </a:p>
          <a:p>
            <a:pPr marL="0" indent="0" algn="ctr">
              <a:buNone/>
            </a:pPr>
            <a:r>
              <a:rPr lang="en-US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This hope is steady, solid, and doesn’t drift when storms arise because it’s based on God’s promises!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8728" y="5179"/>
            <a:ext cx="3145272" cy="27380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5998728" y="5179"/>
            <a:ext cx="313639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HOLDING ON TO</a:t>
            </a:r>
            <a:endParaRPr lang="en-US" sz="2000" dirty="0">
              <a:solidFill>
                <a:prstClr val="black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998728" y="3431589"/>
            <a:ext cx="313639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Biblical Hope: Four Descriptions</a:t>
            </a:r>
          </a:p>
        </p:txBody>
      </p:sp>
      <p:sp>
        <p:nvSpPr>
          <p:cNvPr id="7" name="Rectangle 6"/>
          <p:cNvSpPr/>
          <p:nvPr/>
        </p:nvSpPr>
        <p:spPr>
          <a:xfrm>
            <a:off x="5998728" y="2286000"/>
            <a:ext cx="313639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Hebrews 6:19-20</a:t>
            </a:r>
            <a:endParaRPr lang="en-US" sz="24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884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998728" y="5179"/>
            <a:ext cx="3145272" cy="685282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22989"/>
            <a:ext cx="4114800" cy="1595021"/>
          </a:xfrm>
        </p:spPr>
        <p:txBody>
          <a:bodyPr>
            <a:noAutofit/>
          </a:bodyPr>
          <a:lstStyle/>
          <a:p>
            <a:r>
              <a:rPr lang="en-US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 enters within the veil</a:t>
            </a:r>
            <a:endParaRPr lang="en-US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5029200" cy="39925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Exodus 26:31-33</a:t>
            </a:r>
          </a:p>
          <a:p>
            <a:pPr marL="0" indent="0" algn="ctr">
              <a:buNone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Hebrews 9:3-7</a:t>
            </a:r>
          </a:p>
          <a:p>
            <a:pPr marL="0" indent="0" algn="ctr">
              <a:buNone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Colossians 1:3-5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8728" y="5179"/>
            <a:ext cx="3145272" cy="27380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5998728" y="5179"/>
            <a:ext cx="313639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HOLDING ON TO</a:t>
            </a:r>
            <a:endParaRPr lang="en-US" sz="2000" dirty="0">
              <a:solidFill>
                <a:prstClr val="black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998728" y="3431589"/>
            <a:ext cx="313639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Biblical Hope: Four Descriptions</a:t>
            </a:r>
          </a:p>
        </p:txBody>
      </p:sp>
      <p:sp>
        <p:nvSpPr>
          <p:cNvPr id="7" name="Rectangle 6"/>
          <p:cNvSpPr/>
          <p:nvPr/>
        </p:nvSpPr>
        <p:spPr>
          <a:xfrm>
            <a:off x="5998728" y="2286000"/>
            <a:ext cx="313639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Hebrews 6:19-20</a:t>
            </a:r>
            <a:endParaRPr lang="en-US" sz="24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7736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998728" y="5179"/>
            <a:ext cx="3145272" cy="685282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2989"/>
            <a:ext cx="5029200" cy="1595021"/>
          </a:xfrm>
        </p:spPr>
        <p:txBody>
          <a:bodyPr>
            <a:noAutofit/>
          </a:bodyPr>
          <a:lstStyle/>
          <a:p>
            <a:r>
              <a:rPr lang="en-US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 is ONLY found in Jesus Christ</a:t>
            </a:r>
            <a:endParaRPr lang="en-US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5029200" cy="39925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Timothy 1:1</a:t>
            </a:r>
          </a:p>
          <a:p>
            <a:pPr marL="0" indent="0" algn="ctr">
              <a:buNone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Colossians 1:27</a:t>
            </a:r>
          </a:p>
          <a:p>
            <a:pPr marL="0" indent="0" algn="ctr">
              <a:buNone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Peter 1:3-5, 20-21</a:t>
            </a:r>
          </a:p>
          <a:p>
            <a:pPr marL="0" indent="0" algn="ctr">
              <a:buNone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Hebrews 7:23-25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8728" y="5179"/>
            <a:ext cx="3145272" cy="27380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5998728" y="5179"/>
            <a:ext cx="313639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HOLDING ON TO</a:t>
            </a:r>
            <a:endParaRPr lang="en-US" sz="2000" dirty="0">
              <a:solidFill>
                <a:prstClr val="black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998728" y="3431589"/>
            <a:ext cx="313639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Biblical Hope: Four Descriptions</a:t>
            </a:r>
          </a:p>
        </p:txBody>
      </p:sp>
      <p:sp>
        <p:nvSpPr>
          <p:cNvPr id="7" name="Rectangle 6"/>
          <p:cNvSpPr/>
          <p:nvPr/>
        </p:nvSpPr>
        <p:spPr>
          <a:xfrm>
            <a:off x="5998728" y="2286000"/>
            <a:ext cx="313639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Hebrews 6:19-20</a:t>
            </a:r>
            <a:endParaRPr lang="en-US" sz="24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0996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165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160</Words>
  <Application>Microsoft Office PowerPoint</Application>
  <PresentationFormat>On-screen Show (4:3)</PresentationFormat>
  <Paragraphs>40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Office Theme</vt:lpstr>
      <vt:lpstr>1_Office Theme</vt:lpstr>
      <vt:lpstr>PowerPoint Presentation</vt:lpstr>
      <vt:lpstr>HOLDING ON TO</vt:lpstr>
      <vt:lpstr>It is an anchor for the soul</vt:lpstr>
      <vt:lpstr>It is sure and steadfast</vt:lpstr>
      <vt:lpstr>It is sure and steadfast</vt:lpstr>
      <vt:lpstr>It is sure and steadfast</vt:lpstr>
      <vt:lpstr>It enters within the veil</vt:lpstr>
      <vt:lpstr>It is ONLY found in Jesus Christ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Jacob Holman</dc:creator>
  <cp:lastModifiedBy>Jacob Holman</cp:lastModifiedBy>
  <cp:revision>4</cp:revision>
  <dcterms:created xsi:type="dcterms:W3CDTF">2021-02-06T16:13:51Z</dcterms:created>
  <dcterms:modified xsi:type="dcterms:W3CDTF">2021-02-06T16:49:18Z</dcterms:modified>
</cp:coreProperties>
</file>