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1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9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6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1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53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8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E4B1-D5D3-4678-8B9B-318C3AE2862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E2E2-8E55-4AF7-AC83-ED31484A7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E4B1-D5D3-4678-8B9B-318C3AE286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E2E2-8E55-4AF7-AC83-ED31484A7CC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86" y="76200"/>
            <a:ext cx="4343400" cy="38862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God’s Solution for Loneliness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9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Remember He Knows and Cares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5720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68:5-6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26:56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16:32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39:21-23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4:16-18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6"/>
          <a:stretch/>
        </p:blipFill>
        <p:spPr bwMode="auto">
          <a:xfrm>
            <a:off x="5495278" y="0"/>
            <a:ext cx="3670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286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God’s Solution for Loneliness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Seek Connection with Others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5720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4:9-12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3:16-18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6:1-2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6"/>
          <a:stretch/>
        </p:blipFill>
        <p:spPr bwMode="auto">
          <a:xfrm>
            <a:off x="5495278" y="0"/>
            <a:ext cx="3670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286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God’s Solution for Loneliness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Get Busy Doing Good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5720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19:10, 14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19:15-18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7:32-35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6"/>
          <a:stretch/>
        </p:blipFill>
        <p:spPr bwMode="auto">
          <a:xfrm>
            <a:off x="5495278" y="0"/>
            <a:ext cx="3670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2860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God’s Solution for Loneliness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God’s Solution for Loneliness</vt:lpstr>
      <vt:lpstr>Remember He Knows and Cares</vt:lpstr>
      <vt:lpstr>Seek Connection with Others</vt:lpstr>
      <vt:lpstr>Get Busy Doing Good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8</cp:revision>
  <dcterms:created xsi:type="dcterms:W3CDTF">2021-02-13T18:57:26Z</dcterms:created>
  <dcterms:modified xsi:type="dcterms:W3CDTF">2021-02-13T20:40:59Z</dcterms:modified>
</cp:coreProperties>
</file>