
<file path=[Content_Types].xml><?xml version="1.0" encoding="utf-8"?>
<Types xmlns="http://schemas.openxmlformats.org/package/2006/content-types"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876" y="3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Description Of David"/>
          <p:cNvSpPr txBox="1">
            <a:spLocks noGrp="1"/>
          </p:cNvSpPr>
          <p:nvPr>
            <p:ph type="title"/>
          </p:nvPr>
        </p:nvSpPr>
        <p:spPr>
          <a:xfrm>
            <a:off x="275100" y="254000"/>
            <a:ext cx="12454600" cy="1501379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Description Of David</a:t>
            </a:r>
          </a:p>
        </p:txBody>
      </p:sp>
      <p:sp>
        <p:nvSpPr>
          <p:cNvPr id="123" name="1. He was the youngest of 8 brothers. 1 Sam.16:10-11…"/>
          <p:cNvSpPr txBox="1">
            <a:spLocks noGrp="1"/>
          </p:cNvSpPr>
          <p:nvPr>
            <p:ph type="body" idx="1"/>
          </p:nvPr>
        </p:nvSpPr>
        <p:spPr>
          <a:xfrm>
            <a:off x="330861" y="2405922"/>
            <a:ext cx="12343078" cy="7007425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400"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1. He was the youngest of 8 brothers. 1 Sam.16:10-11</a:t>
            </a:r>
          </a:p>
          <a:p>
            <a:pPr marL="0" indent="0">
              <a:buSzTx/>
              <a:buNone/>
              <a:defRPr sz="3400"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2. He was a shepherd. 1 Sam.16:11</a:t>
            </a:r>
          </a:p>
          <a:p>
            <a:pPr marL="0" indent="0">
              <a:buSzTx/>
              <a:buNone/>
              <a:defRPr sz="3400"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3. He was “ruddy” (reddish hair). 1 Sam.16:12</a:t>
            </a:r>
          </a:p>
          <a:p>
            <a:pPr marL="0" indent="0">
              <a:buSzTx/>
              <a:buNone/>
              <a:defRPr sz="3400"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4. A beautiful countenance (fair eyes). 1 Sam16:12</a:t>
            </a:r>
          </a:p>
          <a:p>
            <a:pPr marL="0" indent="0">
              <a:buSzTx/>
              <a:buNone/>
              <a:defRPr sz="3400"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5. Handsome. 1 Sam.16:12</a:t>
            </a:r>
          </a:p>
          <a:p>
            <a:pPr marL="0" indent="0">
              <a:buSzTx/>
              <a:buNone/>
              <a:defRPr sz="3400"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6. The Spirit of God came on him. 1 Sam.16:13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1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A Division In Time?"/>
          <p:cNvSpPr txBox="1">
            <a:spLocks noGrp="1"/>
          </p:cNvSpPr>
          <p:nvPr>
            <p:ph type="title"/>
          </p:nvPr>
        </p:nvSpPr>
        <p:spPr>
          <a:xfrm>
            <a:off x="308702" y="254000"/>
            <a:ext cx="12387396" cy="1501114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Chalkboard SE Regular"/>
                <a:ea typeface="Chalkboard SE Regular"/>
                <a:cs typeface="Chalkboard SE Regular"/>
                <a:sym typeface="Chalkboard SE Regular"/>
              </a:defRPr>
            </a:lvl1pPr>
          </a:lstStyle>
          <a:p>
            <a:r>
              <a:t>A Division In Time?</a:t>
            </a:r>
          </a:p>
        </p:txBody>
      </p:sp>
      <p:sp>
        <p:nvSpPr>
          <p:cNvPr id="126" name="1. Skillful playing the liar. 1 Sam.16:18…"/>
          <p:cNvSpPr txBox="1">
            <a:spLocks noGrp="1"/>
          </p:cNvSpPr>
          <p:nvPr>
            <p:ph type="body" idx="1"/>
          </p:nvPr>
        </p:nvSpPr>
        <p:spPr>
          <a:xfrm>
            <a:off x="269544" y="1965655"/>
            <a:ext cx="12465712" cy="7549490"/>
          </a:xfrm>
          <a:prstGeom prst="rect">
            <a:avLst/>
          </a:prstGeom>
        </p:spPr>
        <p:txBody>
          <a:bodyPr/>
          <a:lstStyle/>
          <a:p>
            <a:pPr marL="0" indent="0" defTabSz="578358">
              <a:spcBef>
                <a:spcPts val="4100"/>
              </a:spcBef>
              <a:buSzTx/>
              <a:buNone/>
              <a:defRPr sz="3366"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1. Skillful playing the liar. 1 Sam.16:18</a:t>
            </a:r>
          </a:p>
          <a:p>
            <a:pPr marL="0" indent="0" defTabSz="578358">
              <a:spcBef>
                <a:spcPts val="4100"/>
              </a:spcBef>
              <a:buSzTx/>
              <a:buNone/>
              <a:defRPr sz="3366"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2. He was brave (valiant). 1 Sam.16:18</a:t>
            </a:r>
          </a:p>
          <a:p>
            <a:pPr marL="0" indent="0" defTabSz="578358">
              <a:spcBef>
                <a:spcPts val="4100"/>
              </a:spcBef>
              <a:buSzTx/>
              <a:buNone/>
              <a:defRPr sz="3366"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3. A man of war. 1 Sam.16:18</a:t>
            </a:r>
          </a:p>
          <a:p>
            <a:pPr marL="0" indent="0" defTabSz="578358">
              <a:spcBef>
                <a:spcPts val="4100"/>
              </a:spcBef>
              <a:buSzTx/>
              <a:buNone/>
              <a:defRPr sz="3366"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4. Eloquent in speech. 1 Sam.16:18</a:t>
            </a:r>
          </a:p>
          <a:p>
            <a:pPr marL="0" indent="0" defTabSz="578358">
              <a:spcBef>
                <a:spcPts val="4100"/>
              </a:spcBef>
              <a:buSzTx/>
              <a:buNone/>
              <a:defRPr sz="3366"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5. Comely (handsome). 1 Sam.16:18</a:t>
            </a:r>
          </a:p>
          <a:p>
            <a:pPr marL="0" indent="0" defTabSz="578358">
              <a:spcBef>
                <a:spcPts val="4100"/>
              </a:spcBef>
              <a:buSzTx/>
              <a:buNone/>
              <a:defRPr sz="3366"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6. Jehovah was with him. 1 Sam.16:18</a:t>
            </a:r>
          </a:p>
          <a:p>
            <a:pPr marL="0" indent="0" defTabSz="578358">
              <a:spcBef>
                <a:spcPts val="4100"/>
              </a:spcBef>
              <a:buSzTx/>
              <a:buNone/>
              <a:defRPr sz="3366"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7. Saul loved him. 1 Sam.16:21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endParaRPr/>
          </a:p>
        </p:txBody>
      </p:sp>
      <p:sp>
        <p:nvSpPr>
          <p:cNvPr id="129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045" y="0"/>
            <a:ext cx="658471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3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5300"/>
            <a:ext cx="13004800" cy="7937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Body"/>
          <p:cNvSpPr txBox="1">
            <a:spLocks noGrp="1"/>
          </p:cNvSpPr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9200"/>
            <a:ext cx="13004800" cy="6502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1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41" y="914862"/>
            <a:ext cx="11230318" cy="84118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5" name="Body"/>
          <p:cNvSpPr txBox="1">
            <a:spLocks noGrp="1"/>
          </p:cNvSpPr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240" y="1886214"/>
            <a:ext cx="10462320" cy="69369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</Words>
  <Application>Microsoft Office PowerPoint</Application>
  <PresentationFormat>Custom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Chalkboard SE Regular</vt:lpstr>
      <vt:lpstr>Comic Sans MS</vt:lpstr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PowerPoint Presentation</vt:lpstr>
      <vt:lpstr>Description Of David</vt:lpstr>
      <vt:lpstr>A Division In Time?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Kevin Stilts</cp:lastModifiedBy>
  <cp:revision>1</cp:revision>
  <dcterms:modified xsi:type="dcterms:W3CDTF">2021-02-25T05:36:27Z</dcterms:modified>
</cp:coreProperties>
</file>