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66" r:id="rId6"/>
    <p:sldId id="267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5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2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3:5-7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message: You once practiced these sins, but you are changed, so put these fleshly sins to death. Don’t let your physical body parts participate in these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sins.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don’t do this, you will experience God’s wrath!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5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applies the principles of this text to abstaining from “sexual immorality”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don’t, we reject God and will answer to Him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4:1-3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our God-given purpose in life – not to live for the flesh, but for the Spirit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 we spent in satisfying the sinful desires of the flesh is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includes practicing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SENSUALITY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Married Sex: Good or Evil, Gift or Snare?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GIFT from God!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dirty, evil, shameful or sin!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clean, holy, good and right!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God’s will!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Married Sex: Good or Evil, Gift or Snare?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1:28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2:22-25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Solomon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13:4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6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Sexual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“Triggers”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Strategies for Avoiding Sexual Sins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– Commit yourself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sexual purity, as well as using the resources you have to serve the Lord more fully (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39:8-9; Song of Solomon 2:7; 1 Corinthians 7:32-35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– focus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sexual energy, pleasure and pursuit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our spouse (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5:15-20; 1 Corinthians 7:1-5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Strategies for Avoiding Sexual Sins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Available Resources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Core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by Jason Hardin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Intimatecovenant.com and podcast (MARRIED ONLY!!)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Leavingthepitbehind.org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counsel from a shepherd, evangelist, mature saint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Strategies for Avoiding Sexual Sins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sexual sins are a temptation for you, cut them off from your heart and life (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5:29-30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pursue true pleasure and joy in Jesus (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3:7-11; 4:4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Regularly pray and reflect on God’s word, as well as build relationships with God’s children!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25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5:13-26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45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Sexual Sins: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Immorality/Fornication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“Prostitution or harlotry”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“Illicit or unlawful sexual intercourse”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Sexual Sins: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Impurity/Uncleanness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impurity of lustful, luxurious, profligate living”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Sexual Sins: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Sensuality/Lewdness/Lasciviousness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“Unbridled lust, excess, shamelessness”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Sinful sexual acts, words, bodily movements and bodily touching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5:27-32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at a person of the opposite (or same!) sex with the intent of lusting after them and desiring them sexually, is sin!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Fornication is serious, and is the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reason for legitimate divorce – as well as remarriage; adultery can result from such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13:11-14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“Make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provision for” fleshly lusts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off the “works of the flesh”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on Jesus Christ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6:9-11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practice these sins will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receive an eternal, spiritual inheritance!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repent of these sins and live a new life in Christ!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N.T.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5:3-5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Practicing fornication or even sexual impurity does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fit the walk of a Christian</a:t>
            </a:r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who practices these sins will inherit the spiritual, heavenly kingdom of Christ and God!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575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Sexual Sins:  Three Terms</vt:lpstr>
      <vt:lpstr>Sexual Sins:  Three Terms</vt:lpstr>
      <vt:lpstr>Sexual Sins:  Three Terms</vt:lpstr>
      <vt:lpstr>Examining Similar N.T. Texts</vt:lpstr>
      <vt:lpstr>Examining Similar N.T. Texts</vt:lpstr>
      <vt:lpstr>Examining Similar N.T. Texts</vt:lpstr>
      <vt:lpstr>Examining Similar N.T. Texts</vt:lpstr>
      <vt:lpstr>Examining Similar N.T. Texts</vt:lpstr>
      <vt:lpstr>Examining Similar N.T. Texts</vt:lpstr>
      <vt:lpstr>Examining Similar N.T. Texts</vt:lpstr>
      <vt:lpstr>Married Sex: Good or Evil, Gift or Snare?</vt:lpstr>
      <vt:lpstr>Married Sex: Good or Evil, Gift or Snare?</vt:lpstr>
      <vt:lpstr>Sexual “Triggers”</vt:lpstr>
      <vt:lpstr>Strategies for Avoiding Sexual Sins</vt:lpstr>
      <vt:lpstr>Strategies for Avoiding Sexual Sins</vt:lpstr>
      <vt:lpstr>Strategies for Avoiding Sexual Sins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20</cp:revision>
  <dcterms:created xsi:type="dcterms:W3CDTF">2021-01-03T02:27:00Z</dcterms:created>
  <dcterms:modified xsi:type="dcterms:W3CDTF">2021-01-30T20:05:05Z</dcterms:modified>
</cp:coreProperties>
</file>