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6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3:5-7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message: You once practiced these sins, but you are changed, so put these fleshly sins to death. Don’t let your physical body parts participate in these sins; if you don’t do this, you will experience God’s wrath!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applies the principles of this text to abstaining from “sexual immorality”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don’t, we reject God and will answer to Him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4:1-3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our God-given purpose in life – not to live for the flesh, but for the Spirit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we spent in satisfying the sinful desires of the flesh is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includes practicing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Immorality/Fornication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“Prostitution or harlotry”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“Illicit or unlawful sexual intercourse”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Impurity/Uncleanness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impurity of lustful, luxurious, profligate living”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Sensuality/Lewdness/Lasciviousness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“Unbridled lust, excess, shamelessness”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 sexual acts, words, bodily movements and bodily touching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5:27-32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at a person of the opposite (or same!) sex with the intent of lusting after them and desiring them sexually, is sin!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Fornication is serious, and is the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reason for legitimate divorce – as well as remarriage; adultery can result from such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13:11-14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“Make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provision for” fleshly lusts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off the “works of the flesh”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on Jesus Christ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6:9-11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practice these sins will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 an eternal, spiritual inheritance!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repent of these sins and live a new life in Christ!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5:3-5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Practicing fornication or even sexual impurity does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 the walk of a Christian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who practices these sins will inherit the spiritual, heavenly kingdom of Christ and God!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Bright</vt:lpstr>
      <vt:lpstr>Office Theme</vt:lpstr>
      <vt:lpstr>1_Office Theme</vt:lpstr>
      <vt:lpstr>PowerPoint Presentation</vt:lpstr>
      <vt:lpstr>PowerPoint Presentation</vt:lpstr>
      <vt:lpstr>Sexual Sins:  Three Terms</vt:lpstr>
      <vt:lpstr>Sexual Sins:  Three Terms</vt:lpstr>
      <vt:lpstr>Sexual Sins:  Three Terms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13</cp:revision>
  <dcterms:created xsi:type="dcterms:W3CDTF">2021-01-03T02:27:00Z</dcterms:created>
  <dcterms:modified xsi:type="dcterms:W3CDTF">2021-01-15T21:56:33Z</dcterms:modified>
</cp:coreProperties>
</file>