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6" r:id="rId4"/>
    <p:sldId id="260" r:id="rId5"/>
    <p:sldId id="264" r:id="rId6"/>
    <p:sldId id="25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A8FD-7610-4459-99B9-AC6900038C2E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730D-6900-4119-B184-AAE6FB5C9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81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A8FD-7610-4459-99B9-AC6900038C2E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730D-6900-4119-B184-AAE6FB5C9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87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A8FD-7610-4459-99B9-AC6900038C2E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730D-6900-4119-B184-AAE6FB5C9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69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A8FD-7610-4459-99B9-AC6900038C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730D-6900-4119-B184-AAE6FB5C9AE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070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A8FD-7610-4459-99B9-AC6900038C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730D-6900-4119-B184-AAE6FB5C9AE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080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A8FD-7610-4459-99B9-AC6900038C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730D-6900-4119-B184-AAE6FB5C9AE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120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A8FD-7610-4459-99B9-AC6900038C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730D-6900-4119-B184-AAE6FB5C9AE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029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A8FD-7610-4459-99B9-AC6900038C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730D-6900-4119-B184-AAE6FB5C9AE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839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A8FD-7610-4459-99B9-AC6900038C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730D-6900-4119-B184-AAE6FB5C9AE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5541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A8FD-7610-4459-99B9-AC6900038C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730D-6900-4119-B184-AAE6FB5C9AE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208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A8FD-7610-4459-99B9-AC6900038C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730D-6900-4119-B184-AAE6FB5C9AE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693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A8FD-7610-4459-99B9-AC6900038C2E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730D-6900-4119-B184-AAE6FB5C9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989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A8FD-7610-4459-99B9-AC6900038C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730D-6900-4119-B184-AAE6FB5C9AE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2632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A8FD-7610-4459-99B9-AC6900038C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730D-6900-4119-B184-AAE6FB5C9AE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858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A8FD-7610-4459-99B9-AC6900038C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730D-6900-4119-B184-AAE6FB5C9AE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872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A8FD-7610-4459-99B9-AC6900038C2E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730D-6900-4119-B184-AAE6FB5C9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58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A8FD-7610-4459-99B9-AC6900038C2E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730D-6900-4119-B184-AAE6FB5C9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06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A8FD-7610-4459-99B9-AC6900038C2E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730D-6900-4119-B184-AAE6FB5C9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82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A8FD-7610-4459-99B9-AC6900038C2E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730D-6900-4119-B184-AAE6FB5C9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71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A8FD-7610-4459-99B9-AC6900038C2E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730D-6900-4119-B184-AAE6FB5C9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29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A8FD-7610-4459-99B9-AC6900038C2E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730D-6900-4119-B184-AAE6FB5C9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7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A8FD-7610-4459-99B9-AC6900038C2E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730D-6900-4119-B184-AAE6FB5C9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701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5A8FD-7610-4459-99B9-AC6900038C2E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A730D-6900-4119-B184-AAE6FB5C9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6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5A8FD-7610-4459-99B9-AC6900038C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A730D-6900-4119-B184-AAE6FB5C9AE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678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15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"/>
            <a:ext cx="7315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868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8339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"/>
            <a:ext cx="7315200" cy="198339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Applications for Aliens, Strangers, Sojourners, Pilgrims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4114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Abstain from fleshly lusts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Peter 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2:11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4:1-4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Philippians 3:18-19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Timothy 2:3-4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828799" cy="198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2443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8339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"/>
            <a:ext cx="7315200" cy="198339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Applications for Aliens, Strangers, Sojourners, Pilgrims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4114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 like God’s people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Peter 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2:9-10, 12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Philippians 3:12-17, 20-21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Philippians 2:14-16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828799" cy="198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706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11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47</Words>
  <Application>Microsoft Office PowerPoint</Application>
  <PresentationFormat>On-screen Show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1_Office Theme</vt:lpstr>
      <vt:lpstr>PowerPoint Presentation</vt:lpstr>
      <vt:lpstr>PowerPoint Presentation</vt:lpstr>
      <vt:lpstr>Applications for Aliens, Strangers, Sojourners, Pilgrims</vt:lpstr>
      <vt:lpstr>Applications for Aliens, Strangers, Sojourners, Pilgrims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 Holman</dc:creator>
  <cp:lastModifiedBy>Jacob Holman</cp:lastModifiedBy>
  <cp:revision>8</cp:revision>
  <dcterms:created xsi:type="dcterms:W3CDTF">2021-01-09T00:07:42Z</dcterms:created>
  <dcterms:modified xsi:type="dcterms:W3CDTF">2021-01-16T21:07:04Z</dcterms:modified>
</cp:coreProperties>
</file>