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6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7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2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54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0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8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3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5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2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0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A8FD-7610-4459-99B9-AC6900038C2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7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731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8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33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"/>
            <a:ext cx="7315200" cy="19833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God’s People Are Aliens, Strangers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Sojourners, Pilgrims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/>
          <a:lstStyle/>
          <a:p>
            <a:r>
              <a:rPr lang="en-US" b="1" dirty="0" smtClean="0"/>
              <a:t>God created this world as a home for mankind to inhabit, enjoy, explore, fill and subdue (</a:t>
            </a:r>
            <a:r>
              <a:rPr lang="en-US" b="1" dirty="0" smtClean="0">
                <a:solidFill>
                  <a:srgbClr val="7030A0"/>
                </a:solidFill>
              </a:rPr>
              <a:t>Gen. 1:28</a:t>
            </a:r>
            <a:r>
              <a:rPr lang="en-US" b="1" dirty="0" smtClean="0"/>
              <a:t>); but sin ruined it</a:t>
            </a:r>
          </a:p>
          <a:p>
            <a:r>
              <a:rPr lang="en-US" b="1" dirty="0" smtClean="0"/>
              <a:t>As a result of sin, mankind was separated from God’s continual presence (</a:t>
            </a:r>
            <a:r>
              <a:rPr lang="en-US" b="1" dirty="0" smtClean="0">
                <a:solidFill>
                  <a:srgbClr val="7030A0"/>
                </a:solidFill>
              </a:rPr>
              <a:t>Gen. 3:8</a:t>
            </a:r>
            <a:r>
              <a:rPr lang="en-US" b="1" dirty="0" smtClean="0"/>
              <a:t>), and kicked out of the garden forever (</a:t>
            </a:r>
            <a:r>
              <a:rPr lang="en-US" b="1" dirty="0" smtClean="0">
                <a:solidFill>
                  <a:srgbClr val="7030A0"/>
                </a:solidFill>
              </a:rPr>
              <a:t>Gen. 3:22-24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28799" cy="19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33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"/>
            <a:ext cx="7315200" cy="19833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God’s People Are Aliens, Strangers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Sojourners, Pilgrims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17:8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11:9-10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28799" cy="19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4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33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"/>
            <a:ext cx="7315200" cy="19833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God’s People Are Aliens, Strangers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Sojourners, Pilgrims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Leviticus 25:23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Chronicles 29:14-15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119:19, 54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28799" cy="19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33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"/>
            <a:ext cx="7315200" cy="19833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God’s People Are Aliens, Strangers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Sojourners, Pilgrims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 SAINTS OF OLD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11:13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28799" cy="19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0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33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"/>
            <a:ext cx="7315200" cy="19833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God’s People Are Aliens, Strangers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Sojourners, Pilgrims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28799" cy="19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2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God’s People Are Aliens, Strangers, Sojourners, Pilgrims</vt:lpstr>
      <vt:lpstr>God’s People Are Aliens, Strangers, Sojourners, Pilgrims</vt:lpstr>
      <vt:lpstr>God’s People Are Aliens, Strangers, Sojourners, Pilgrims</vt:lpstr>
      <vt:lpstr>God’s People Are Aliens, Strangers, Sojourners, Pilgrims</vt:lpstr>
      <vt:lpstr>God’s People Are Aliens, Strangers, Sojourners, Pilgrims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4</cp:revision>
  <dcterms:created xsi:type="dcterms:W3CDTF">2021-01-09T00:07:42Z</dcterms:created>
  <dcterms:modified xsi:type="dcterms:W3CDTF">2021-01-10T12:31:04Z</dcterms:modified>
</cp:coreProperties>
</file>