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sldIdLst>
    <p:sldId id="536" r:id="rId2"/>
    <p:sldId id="384" r:id="rId3"/>
    <p:sldId id="614" r:id="rId4"/>
    <p:sldId id="615" r:id="rId5"/>
    <p:sldId id="723" r:id="rId6"/>
    <p:sldId id="616" r:id="rId7"/>
    <p:sldId id="622" r:id="rId8"/>
    <p:sldId id="404" r:id="rId9"/>
    <p:sldId id="623" r:id="rId10"/>
    <p:sldId id="624" r:id="rId11"/>
    <p:sldId id="625" r:id="rId12"/>
    <p:sldId id="627" r:id="rId13"/>
    <p:sldId id="628" r:id="rId14"/>
    <p:sldId id="629" r:id="rId15"/>
    <p:sldId id="630" r:id="rId16"/>
    <p:sldId id="713" r:id="rId17"/>
    <p:sldId id="632" r:id="rId18"/>
    <p:sldId id="424" r:id="rId19"/>
    <p:sldId id="633" r:id="rId20"/>
    <p:sldId id="634" r:id="rId21"/>
    <p:sldId id="697" r:id="rId22"/>
    <p:sldId id="635" r:id="rId23"/>
    <p:sldId id="433" r:id="rId24"/>
    <p:sldId id="636" r:id="rId25"/>
    <p:sldId id="637" r:id="rId26"/>
    <p:sldId id="639" r:id="rId27"/>
    <p:sldId id="650" r:id="rId28"/>
    <p:sldId id="462" r:id="rId29"/>
    <p:sldId id="654" r:id="rId30"/>
    <p:sldId id="659" r:id="rId31"/>
    <p:sldId id="482" r:id="rId32"/>
    <p:sldId id="660" r:id="rId33"/>
    <p:sldId id="717" r:id="rId34"/>
    <p:sldId id="664" r:id="rId35"/>
    <p:sldId id="719" r:id="rId36"/>
    <p:sldId id="665" r:id="rId37"/>
    <p:sldId id="668" r:id="rId38"/>
    <p:sldId id="687" r:id="rId39"/>
    <p:sldId id="671" r:id="rId40"/>
    <p:sldId id="501" r:id="rId41"/>
    <p:sldId id="720" r:id="rId42"/>
    <p:sldId id="672" r:id="rId43"/>
    <p:sldId id="688" r:id="rId44"/>
    <p:sldId id="673" r:id="rId45"/>
    <p:sldId id="675" r:id="rId46"/>
    <p:sldId id="677" r:id="rId47"/>
    <p:sldId id="689" r:id="rId48"/>
    <p:sldId id="721" r:id="rId49"/>
    <p:sldId id="678" r:id="rId50"/>
    <p:sldId id="691" r:id="rId51"/>
    <p:sldId id="693" r:id="rId52"/>
    <p:sldId id="694" r:id="rId53"/>
    <p:sldId id="695" r:id="rId54"/>
    <p:sldId id="696" r:id="rId55"/>
    <p:sldId id="692" r:id="rId56"/>
    <p:sldId id="722" r:id="rId57"/>
  </p:sldIdLst>
  <p:sldSz cx="9144000" cy="6858000" type="screen4x3"/>
  <p:notesSz cx="6858000" cy="9144000"/>
  <p:embeddedFontLst>
    <p:embeddedFont>
      <p:font typeface="Baskerville Old Face" panose="02020602080505020303" pitchFamily="18" charset="0"/>
      <p:regular r:id="rId59"/>
    </p:embeddedFont>
    <p:embeddedFont>
      <p:font typeface="Boisterous" panose="02000507000000020003" pitchFamily="2" charset="0"/>
      <p:regular r:id="rId60"/>
    </p:embeddedFont>
    <p:embeddedFont>
      <p:font typeface="Calibri" panose="020F0502020204030204" pitchFamily="34" charset="0"/>
      <p:regular r:id="rId61"/>
      <p:bold r:id="rId62"/>
      <p:italic r:id="rId63"/>
      <p:boldItalic r:id="rId64"/>
    </p:embeddedFont>
    <p:embeddedFont>
      <p:font typeface="HarmoniaSansW01-Regular" panose="020B0502030402020204" pitchFamily="34" charset="0"/>
      <p:regular r:id="rId65"/>
    </p:embeddedFont>
    <p:embeddedFont>
      <p:font typeface="HarmoniaSansW06-BlackIt" panose="020B0A02030402090204" pitchFamily="34" charset="0"/>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0A096-D735-4CA9-91C5-11A9E889E862}" v="983" dt="2021-01-23T17:18:30.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14" autoAdjust="0"/>
    <p:restoredTop sz="81512" autoAdjust="0"/>
  </p:normalViewPr>
  <p:slideViewPr>
    <p:cSldViewPr>
      <p:cViewPr varScale="1">
        <p:scale>
          <a:sx n="78" d="100"/>
          <a:sy n="78" d="100"/>
        </p:scale>
        <p:origin x="939" y="2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1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67E0A096-D735-4CA9-91C5-11A9E889E862}"/>
    <pc:docChg chg="undo custSel addSld delSld modSld">
      <pc:chgData name="Kevin Stilts" userId="99c6032548666723" providerId="LiveId" clId="{67E0A096-D735-4CA9-91C5-11A9E889E862}" dt="2021-01-23T17:18:30.856" v="1082" actId="20577"/>
      <pc:docMkLst>
        <pc:docMk/>
      </pc:docMkLst>
      <pc:sldChg chg="del">
        <pc:chgData name="Kevin Stilts" userId="99c6032548666723" providerId="LiveId" clId="{67E0A096-D735-4CA9-91C5-11A9E889E862}" dt="2021-01-21T04:37:09.434" v="8" actId="47"/>
        <pc:sldMkLst>
          <pc:docMk/>
          <pc:sldMk cId="424849122" sldId="258"/>
        </pc:sldMkLst>
      </pc:sldChg>
      <pc:sldChg chg="del">
        <pc:chgData name="Kevin Stilts" userId="99c6032548666723" providerId="LiveId" clId="{67E0A096-D735-4CA9-91C5-11A9E889E862}" dt="2021-01-21T04:37:09.434" v="8" actId="47"/>
        <pc:sldMkLst>
          <pc:docMk/>
          <pc:sldMk cId="2586147484" sldId="260"/>
        </pc:sldMkLst>
      </pc:sldChg>
      <pc:sldChg chg="del">
        <pc:chgData name="Kevin Stilts" userId="99c6032548666723" providerId="LiveId" clId="{67E0A096-D735-4CA9-91C5-11A9E889E862}" dt="2021-01-21T04:37:09.434" v="8" actId="47"/>
        <pc:sldMkLst>
          <pc:docMk/>
          <pc:sldMk cId="1363643145" sldId="276"/>
        </pc:sldMkLst>
      </pc:sldChg>
      <pc:sldChg chg="del">
        <pc:chgData name="Kevin Stilts" userId="99c6032548666723" providerId="LiveId" clId="{67E0A096-D735-4CA9-91C5-11A9E889E862}" dt="2021-01-21T04:37:09.434" v="8" actId="47"/>
        <pc:sldMkLst>
          <pc:docMk/>
          <pc:sldMk cId="2572055815" sldId="326"/>
        </pc:sldMkLst>
      </pc:sldChg>
      <pc:sldChg chg="del">
        <pc:chgData name="Kevin Stilts" userId="99c6032548666723" providerId="LiveId" clId="{67E0A096-D735-4CA9-91C5-11A9E889E862}" dt="2021-01-21T04:37:09.434" v="8" actId="47"/>
        <pc:sldMkLst>
          <pc:docMk/>
          <pc:sldMk cId="3709682345" sldId="356"/>
        </pc:sldMkLst>
      </pc:sldChg>
      <pc:sldChg chg="del">
        <pc:chgData name="Kevin Stilts" userId="99c6032548666723" providerId="LiveId" clId="{67E0A096-D735-4CA9-91C5-11A9E889E862}" dt="2021-01-21T04:37:09.434" v="8" actId="47"/>
        <pc:sldMkLst>
          <pc:docMk/>
          <pc:sldMk cId="3935278469" sldId="365"/>
        </pc:sldMkLst>
      </pc:sldChg>
      <pc:sldChg chg="modSp modAnim">
        <pc:chgData name="Kevin Stilts" userId="99c6032548666723" providerId="LiveId" clId="{67E0A096-D735-4CA9-91C5-11A9E889E862}" dt="2021-01-23T17:06:52.407" v="875"/>
        <pc:sldMkLst>
          <pc:docMk/>
          <pc:sldMk cId="916866081" sldId="384"/>
        </pc:sldMkLst>
        <pc:spChg chg="mod">
          <ac:chgData name="Kevin Stilts" userId="99c6032548666723" providerId="LiveId" clId="{67E0A096-D735-4CA9-91C5-11A9E889E862}" dt="2021-01-22T22:47:08.911" v="113" actId="20577"/>
          <ac:spMkLst>
            <pc:docMk/>
            <pc:sldMk cId="916866081" sldId="384"/>
            <ac:spMk id="3" creationId="{00000000-0000-0000-0000-000000000000}"/>
          </ac:spMkLst>
        </pc:spChg>
      </pc:sldChg>
      <pc:sldChg chg="del">
        <pc:chgData name="Kevin Stilts" userId="99c6032548666723" providerId="LiveId" clId="{67E0A096-D735-4CA9-91C5-11A9E889E862}" dt="2021-01-22T23:11:24.248" v="763" actId="47"/>
        <pc:sldMkLst>
          <pc:docMk/>
          <pc:sldMk cId="668787489" sldId="389"/>
        </pc:sldMkLst>
      </pc:sldChg>
      <pc:sldChg chg="del">
        <pc:chgData name="Kevin Stilts" userId="99c6032548666723" providerId="LiveId" clId="{67E0A096-D735-4CA9-91C5-11A9E889E862}" dt="2021-01-22T23:23:12.729" v="807" actId="47"/>
        <pc:sldMkLst>
          <pc:docMk/>
          <pc:sldMk cId="1689687104" sldId="393"/>
        </pc:sldMkLst>
      </pc:sldChg>
      <pc:sldChg chg="del">
        <pc:chgData name="Kevin Stilts" userId="99c6032548666723" providerId="LiveId" clId="{67E0A096-D735-4CA9-91C5-11A9E889E862}" dt="2021-01-21T04:39:35.893" v="43" actId="47"/>
        <pc:sldMkLst>
          <pc:docMk/>
          <pc:sldMk cId="334145683" sldId="394"/>
        </pc:sldMkLst>
      </pc:sldChg>
      <pc:sldChg chg="modSp modAnim">
        <pc:chgData name="Kevin Stilts" userId="99c6032548666723" providerId="LiveId" clId="{67E0A096-D735-4CA9-91C5-11A9E889E862}" dt="2021-01-23T17:18:30.856" v="1082" actId="20577"/>
        <pc:sldMkLst>
          <pc:docMk/>
          <pc:sldMk cId="2649387258" sldId="404"/>
        </pc:sldMkLst>
        <pc:spChg chg="mod">
          <ac:chgData name="Kevin Stilts" userId="99c6032548666723" providerId="LiveId" clId="{67E0A096-D735-4CA9-91C5-11A9E889E862}" dt="2021-01-23T17:18:30.856" v="1082" actId="20577"/>
          <ac:spMkLst>
            <pc:docMk/>
            <pc:sldMk cId="2649387258" sldId="404"/>
            <ac:spMk id="3" creationId="{00000000-0000-0000-0000-000000000000}"/>
          </ac:spMkLst>
        </pc:spChg>
      </pc:sldChg>
      <pc:sldChg chg="modAnim">
        <pc:chgData name="Kevin Stilts" userId="99c6032548666723" providerId="LiveId" clId="{67E0A096-D735-4CA9-91C5-11A9E889E862}" dt="2021-01-23T17:10:30.763" v="916"/>
        <pc:sldMkLst>
          <pc:docMk/>
          <pc:sldMk cId="3985270493" sldId="424"/>
        </pc:sldMkLst>
      </pc:sldChg>
      <pc:sldChg chg="modSp mod modAnim">
        <pc:chgData name="Kevin Stilts" userId="99c6032548666723" providerId="LiveId" clId="{67E0A096-D735-4CA9-91C5-11A9E889E862}" dt="2021-01-23T17:11:10.401" v="929"/>
        <pc:sldMkLst>
          <pc:docMk/>
          <pc:sldMk cId="1607991720" sldId="433"/>
        </pc:sldMkLst>
        <pc:spChg chg="mod">
          <ac:chgData name="Kevin Stilts" userId="99c6032548666723" providerId="LiveId" clId="{67E0A096-D735-4CA9-91C5-11A9E889E862}" dt="2021-01-22T22:56:10.144" v="490" actId="20577"/>
          <ac:spMkLst>
            <pc:docMk/>
            <pc:sldMk cId="1607991720" sldId="433"/>
            <ac:spMk id="3" creationId="{00000000-0000-0000-0000-000000000000}"/>
          </ac:spMkLst>
        </pc:spChg>
      </pc:sldChg>
      <pc:sldChg chg="del">
        <pc:chgData name="Kevin Stilts" userId="99c6032548666723" providerId="LiveId" clId="{67E0A096-D735-4CA9-91C5-11A9E889E862}" dt="2021-01-22T22:56:15.621" v="491" actId="47"/>
        <pc:sldMkLst>
          <pc:docMk/>
          <pc:sldMk cId="1580604649" sldId="434"/>
        </pc:sldMkLst>
      </pc:sldChg>
      <pc:sldChg chg="modSp del modAnim">
        <pc:chgData name="Kevin Stilts" userId="99c6032548666723" providerId="LiveId" clId="{67E0A096-D735-4CA9-91C5-11A9E889E862}" dt="2021-01-22T23:16:58.242" v="765" actId="47"/>
        <pc:sldMkLst>
          <pc:docMk/>
          <pc:sldMk cId="530620972" sldId="443"/>
        </pc:sldMkLst>
        <pc:spChg chg="mod">
          <ac:chgData name="Kevin Stilts" userId="99c6032548666723" providerId="LiveId" clId="{67E0A096-D735-4CA9-91C5-11A9E889E862}" dt="2021-01-22T22:58:00.202" v="504" actId="207"/>
          <ac:spMkLst>
            <pc:docMk/>
            <pc:sldMk cId="530620972" sldId="443"/>
            <ac:spMk id="3" creationId="{00000000-0000-0000-0000-000000000000}"/>
          </ac:spMkLst>
        </pc:spChg>
      </pc:sldChg>
      <pc:sldChg chg="del">
        <pc:chgData name="Kevin Stilts" userId="99c6032548666723" providerId="LiveId" clId="{67E0A096-D735-4CA9-91C5-11A9E889E862}" dt="2021-01-22T23:16:58.242" v="765" actId="47"/>
        <pc:sldMkLst>
          <pc:docMk/>
          <pc:sldMk cId="82788573" sldId="452"/>
        </pc:sldMkLst>
      </pc:sldChg>
      <pc:sldChg chg="del">
        <pc:chgData name="Kevin Stilts" userId="99c6032548666723" providerId="LiveId" clId="{67E0A096-D735-4CA9-91C5-11A9E889E862}" dt="2021-01-22T22:41:14.539" v="85" actId="47"/>
        <pc:sldMkLst>
          <pc:docMk/>
          <pc:sldMk cId="400260963" sldId="453"/>
        </pc:sldMkLst>
      </pc:sldChg>
      <pc:sldChg chg="modSp add del mod modAnim">
        <pc:chgData name="Kevin Stilts" userId="99c6032548666723" providerId="LiveId" clId="{67E0A096-D735-4CA9-91C5-11A9E889E862}" dt="2021-01-23T17:11:37.171" v="945"/>
        <pc:sldMkLst>
          <pc:docMk/>
          <pc:sldMk cId="3010628704" sldId="462"/>
        </pc:sldMkLst>
        <pc:spChg chg="mod">
          <ac:chgData name="Kevin Stilts" userId="99c6032548666723" providerId="LiveId" clId="{67E0A096-D735-4CA9-91C5-11A9E889E862}" dt="2021-01-22T23:29:02.824" v="847" actId="20577"/>
          <ac:spMkLst>
            <pc:docMk/>
            <pc:sldMk cId="3010628704" sldId="462"/>
            <ac:spMk id="3" creationId="{00000000-0000-0000-0000-000000000000}"/>
          </ac:spMkLst>
        </pc:spChg>
      </pc:sldChg>
      <pc:sldChg chg="add del">
        <pc:chgData name="Kevin Stilts" userId="99c6032548666723" providerId="LiveId" clId="{67E0A096-D735-4CA9-91C5-11A9E889E862}" dt="2021-01-22T23:20:02.457" v="786" actId="47"/>
        <pc:sldMkLst>
          <pc:docMk/>
          <pc:sldMk cId="1923761176" sldId="472"/>
        </pc:sldMkLst>
      </pc:sldChg>
      <pc:sldChg chg="modAnim">
        <pc:chgData name="Kevin Stilts" userId="99c6032548666723" providerId="LiveId" clId="{67E0A096-D735-4CA9-91C5-11A9E889E862}" dt="2021-01-23T17:12:42.754" v="958"/>
        <pc:sldMkLst>
          <pc:docMk/>
          <pc:sldMk cId="2316749322" sldId="482"/>
        </pc:sldMkLst>
      </pc:sldChg>
      <pc:sldChg chg="del">
        <pc:chgData name="Kevin Stilts" userId="99c6032548666723" providerId="LiveId" clId="{67E0A096-D735-4CA9-91C5-11A9E889E862}" dt="2021-01-22T22:43:18.561" v="92" actId="47"/>
        <pc:sldMkLst>
          <pc:docMk/>
          <pc:sldMk cId="461220789" sldId="483"/>
        </pc:sldMkLst>
      </pc:sldChg>
      <pc:sldChg chg="modSp modAnim">
        <pc:chgData name="Kevin Stilts" userId="99c6032548666723" providerId="LiveId" clId="{67E0A096-D735-4CA9-91C5-11A9E889E862}" dt="2021-01-23T17:16:16.533" v="1055"/>
        <pc:sldMkLst>
          <pc:docMk/>
          <pc:sldMk cId="2698997814" sldId="501"/>
        </pc:sldMkLst>
        <pc:spChg chg="mod">
          <ac:chgData name="Kevin Stilts" userId="99c6032548666723" providerId="LiveId" clId="{67E0A096-D735-4CA9-91C5-11A9E889E862}" dt="2021-01-22T23:01:57.366" v="535" actId="6549"/>
          <ac:spMkLst>
            <pc:docMk/>
            <pc:sldMk cId="2698997814" sldId="501"/>
            <ac:spMk id="3" creationId="{00000000-0000-0000-0000-000000000000}"/>
          </ac:spMkLst>
        </pc:spChg>
      </pc:sldChg>
      <pc:sldChg chg="del">
        <pc:chgData name="Kevin Stilts" userId="99c6032548666723" providerId="LiveId" clId="{67E0A096-D735-4CA9-91C5-11A9E889E862}" dt="2021-01-22T23:25:15.682" v="816" actId="47"/>
        <pc:sldMkLst>
          <pc:docMk/>
          <pc:sldMk cId="971746663" sldId="530"/>
        </pc:sldMkLst>
      </pc:sldChg>
      <pc:sldChg chg="del">
        <pc:chgData name="Kevin Stilts" userId="99c6032548666723" providerId="LiveId" clId="{67E0A096-D735-4CA9-91C5-11A9E889E862}" dt="2021-01-21T04:36:16.606" v="3" actId="2696"/>
        <pc:sldMkLst>
          <pc:docMk/>
          <pc:sldMk cId="322679367" sldId="531"/>
        </pc:sldMkLst>
      </pc:sldChg>
      <pc:sldChg chg="del">
        <pc:chgData name="Kevin Stilts" userId="99c6032548666723" providerId="LiveId" clId="{67E0A096-D735-4CA9-91C5-11A9E889E862}" dt="2021-01-21T04:36:16.606" v="3" actId="2696"/>
        <pc:sldMkLst>
          <pc:docMk/>
          <pc:sldMk cId="1425745609" sldId="532"/>
        </pc:sldMkLst>
      </pc:sldChg>
      <pc:sldChg chg="del">
        <pc:chgData name="Kevin Stilts" userId="99c6032548666723" providerId="LiveId" clId="{67E0A096-D735-4CA9-91C5-11A9E889E862}" dt="2021-01-21T04:36:16.606" v="3" actId="2696"/>
        <pc:sldMkLst>
          <pc:docMk/>
          <pc:sldMk cId="1510743974" sldId="534"/>
        </pc:sldMkLst>
      </pc:sldChg>
      <pc:sldChg chg="del">
        <pc:chgData name="Kevin Stilts" userId="99c6032548666723" providerId="LiveId" clId="{67E0A096-D735-4CA9-91C5-11A9E889E862}" dt="2021-01-21T04:36:23.102" v="4" actId="47"/>
        <pc:sldMkLst>
          <pc:docMk/>
          <pc:sldMk cId="4093476103" sldId="535"/>
        </pc:sldMkLst>
      </pc:sldChg>
      <pc:sldChg chg="modSp modAnim">
        <pc:chgData name="Kevin Stilts" userId="99c6032548666723" providerId="LiveId" clId="{67E0A096-D735-4CA9-91C5-11A9E889E862}" dt="2021-01-23T17:06:32.986" v="868"/>
        <pc:sldMkLst>
          <pc:docMk/>
          <pc:sldMk cId="799216481" sldId="536"/>
        </pc:sldMkLst>
        <pc:spChg chg="mod">
          <ac:chgData name="Kevin Stilts" userId="99c6032548666723" providerId="LiveId" clId="{67E0A096-D735-4CA9-91C5-11A9E889E862}" dt="2021-01-22T23:25:11.494" v="815" actId="20577"/>
          <ac:spMkLst>
            <pc:docMk/>
            <pc:sldMk cId="799216481" sldId="536"/>
            <ac:spMk id="2" creationId="{3176685C-8A63-4781-9964-3677C4C850D9}"/>
          </ac:spMkLst>
        </pc:spChg>
        <pc:spChg chg="mod">
          <ac:chgData name="Kevin Stilts" userId="99c6032548666723" providerId="LiveId" clId="{67E0A096-D735-4CA9-91C5-11A9E889E862}" dt="2021-01-21T04:36:45.690" v="6" actId="2711"/>
          <ac:spMkLst>
            <pc:docMk/>
            <pc:sldMk cId="799216481" sldId="536"/>
            <ac:spMk id="3" creationId="{8B27A03D-0713-4F56-BF24-47BE744287FF}"/>
          </ac:spMkLst>
        </pc:spChg>
      </pc:sldChg>
      <pc:sldChg chg="del">
        <pc:chgData name="Kevin Stilts" userId="99c6032548666723" providerId="LiveId" clId="{67E0A096-D735-4CA9-91C5-11A9E889E862}" dt="2021-01-21T04:36:16.606" v="3" actId="2696"/>
        <pc:sldMkLst>
          <pc:docMk/>
          <pc:sldMk cId="3904358743" sldId="537"/>
        </pc:sldMkLst>
      </pc:sldChg>
      <pc:sldChg chg="del">
        <pc:chgData name="Kevin Stilts" userId="99c6032548666723" providerId="LiveId" clId="{67E0A096-D735-4CA9-91C5-11A9E889E862}" dt="2021-01-21T04:36:12.965" v="2" actId="47"/>
        <pc:sldMkLst>
          <pc:docMk/>
          <pc:sldMk cId="489867000" sldId="538"/>
        </pc:sldMkLst>
      </pc:sldChg>
      <pc:sldChg chg="del">
        <pc:chgData name="Kevin Stilts" userId="99c6032548666723" providerId="LiveId" clId="{67E0A096-D735-4CA9-91C5-11A9E889E862}" dt="2021-01-21T04:36:16.606" v="3" actId="2696"/>
        <pc:sldMkLst>
          <pc:docMk/>
          <pc:sldMk cId="1160725141" sldId="539"/>
        </pc:sldMkLst>
      </pc:sldChg>
      <pc:sldChg chg="del">
        <pc:chgData name="Kevin Stilts" userId="99c6032548666723" providerId="LiveId" clId="{67E0A096-D735-4CA9-91C5-11A9E889E862}" dt="2021-01-21T04:36:16.606" v="3" actId="2696"/>
        <pc:sldMkLst>
          <pc:docMk/>
          <pc:sldMk cId="4101289862" sldId="540"/>
        </pc:sldMkLst>
      </pc:sldChg>
      <pc:sldChg chg="del">
        <pc:chgData name="Kevin Stilts" userId="99c6032548666723" providerId="LiveId" clId="{67E0A096-D735-4CA9-91C5-11A9E889E862}" dt="2021-01-21T04:36:09.002" v="0" actId="47"/>
        <pc:sldMkLst>
          <pc:docMk/>
          <pc:sldMk cId="3333920436" sldId="541"/>
        </pc:sldMkLst>
      </pc:sldChg>
      <pc:sldChg chg="del">
        <pc:chgData name="Kevin Stilts" userId="99c6032548666723" providerId="LiveId" clId="{67E0A096-D735-4CA9-91C5-11A9E889E862}" dt="2021-01-21T04:36:16.606" v="3" actId="2696"/>
        <pc:sldMkLst>
          <pc:docMk/>
          <pc:sldMk cId="795109584" sldId="542"/>
        </pc:sldMkLst>
      </pc:sldChg>
      <pc:sldChg chg="del">
        <pc:chgData name="Kevin Stilts" userId="99c6032548666723" providerId="LiveId" clId="{67E0A096-D735-4CA9-91C5-11A9E889E862}" dt="2021-01-21T04:36:16.606" v="3" actId="2696"/>
        <pc:sldMkLst>
          <pc:docMk/>
          <pc:sldMk cId="3525295905" sldId="545"/>
        </pc:sldMkLst>
      </pc:sldChg>
      <pc:sldChg chg="del">
        <pc:chgData name="Kevin Stilts" userId="99c6032548666723" providerId="LiveId" clId="{67E0A096-D735-4CA9-91C5-11A9E889E862}" dt="2021-01-21T04:36:16.606" v="3" actId="2696"/>
        <pc:sldMkLst>
          <pc:docMk/>
          <pc:sldMk cId="1957070354" sldId="546"/>
        </pc:sldMkLst>
      </pc:sldChg>
      <pc:sldChg chg="del">
        <pc:chgData name="Kevin Stilts" userId="99c6032548666723" providerId="LiveId" clId="{67E0A096-D735-4CA9-91C5-11A9E889E862}" dt="2021-01-21T04:36:16.606" v="3" actId="2696"/>
        <pc:sldMkLst>
          <pc:docMk/>
          <pc:sldMk cId="4074863166" sldId="547"/>
        </pc:sldMkLst>
      </pc:sldChg>
      <pc:sldChg chg="del">
        <pc:chgData name="Kevin Stilts" userId="99c6032548666723" providerId="LiveId" clId="{67E0A096-D735-4CA9-91C5-11A9E889E862}" dt="2021-01-21T04:36:16.606" v="3" actId="2696"/>
        <pc:sldMkLst>
          <pc:docMk/>
          <pc:sldMk cId="778552441" sldId="549"/>
        </pc:sldMkLst>
      </pc:sldChg>
      <pc:sldChg chg="del">
        <pc:chgData name="Kevin Stilts" userId="99c6032548666723" providerId="LiveId" clId="{67E0A096-D735-4CA9-91C5-11A9E889E862}" dt="2021-01-21T04:36:16.606" v="3" actId="2696"/>
        <pc:sldMkLst>
          <pc:docMk/>
          <pc:sldMk cId="1907047189" sldId="551"/>
        </pc:sldMkLst>
      </pc:sldChg>
      <pc:sldChg chg="del">
        <pc:chgData name="Kevin Stilts" userId="99c6032548666723" providerId="LiveId" clId="{67E0A096-D735-4CA9-91C5-11A9E889E862}" dt="2021-01-21T04:36:16.606" v="3" actId="2696"/>
        <pc:sldMkLst>
          <pc:docMk/>
          <pc:sldMk cId="493522784" sldId="552"/>
        </pc:sldMkLst>
      </pc:sldChg>
      <pc:sldChg chg="del">
        <pc:chgData name="Kevin Stilts" userId="99c6032548666723" providerId="LiveId" clId="{67E0A096-D735-4CA9-91C5-11A9E889E862}" dt="2021-01-21T04:36:16.606" v="3" actId="2696"/>
        <pc:sldMkLst>
          <pc:docMk/>
          <pc:sldMk cId="1719546476" sldId="553"/>
        </pc:sldMkLst>
      </pc:sldChg>
      <pc:sldChg chg="del">
        <pc:chgData name="Kevin Stilts" userId="99c6032548666723" providerId="LiveId" clId="{67E0A096-D735-4CA9-91C5-11A9E889E862}" dt="2021-01-21T04:36:16.606" v="3" actId="2696"/>
        <pc:sldMkLst>
          <pc:docMk/>
          <pc:sldMk cId="276738123" sldId="554"/>
        </pc:sldMkLst>
      </pc:sldChg>
      <pc:sldChg chg="del">
        <pc:chgData name="Kevin Stilts" userId="99c6032548666723" providerId="LiveId" clId="{67E0A096-D735-4CA9-91C5-11A9E889E862}" dt="2021-01-21T04:37:09.434" v="8" actId="47"/>
        <pc:sldMkLst>
          <pc:docMk/>
          <pc:sldMk cId="1926129114" sldId="555"/>
        </pc:sldMkLst>
      </pc:sldChg>
      <pc:sldChg chg="del">
        <pc:chgData name="Kevin Stilts" userId="99c6032548666723" providerId="LiveId" clId="{67E0A096-D735-4CA9-91C5-11A9E889E862}" dt="2021-01-21T04:37:09.434" v="8" actId="47"/>
        <pc:sldMkLst>
          <pc:docMk/>
          <pc:sldMk cId="162022648" sldId="556"/>
        </pc:sldMkLst>
      </pc:sldChg>
      <pc:sldChg chg="del">
        <pc:chgData name="Kevin Stilts" userId="99c6032548666723" providerId="LiveId" clId="{67E0A096-D735-4CA9-91C5-11A9E889E862}" dt="2021-01-21T04:37:09.434" v="8" actId="47"/>
        <pc:sldMkLst>
          <pc:docMk/>
          <pc:sldMk cId="62656059" sldId="557"/>
        </pc:sldMkLst>
      </pc:sldChg>
      <pc:sldChg chg="del">
        <pc:chgData name="Kevin Stilts" userId="99c6032548666723" providerId="LiveId" clId="{67E0A096-D735-4CA9-91C5-11A9E889E862}" dt="2021-01-21T04:37:09.434" v="8" actId="47"/>
        <pc:sldMkLst>
          <pc:docMk/>
          <pc:sldMk cId="3938749922" sldId="558"/>
        </pc:sldMkLst>
      </pc:sldChg>
      <pc:sldChg chg="del">
        <pc:chgData name="Kevin Stilts" userId="99c6032548666723" providerId="LiveId" clId="{67E0A096-D735-4CA9-91C5-11A9E889E862}" dt="2021-01-21T04:37:09.434" v="8" actId="47"/>
        <pc:sldMkLst>
          <pc:docMk/>
          <pc:sldMk cId="1814104987" sldId="559"/>
        </pc:sldMkLst>
      </pc:sldChg>
      <pc:sldChg chg="del">
        <pc:chgData name="Kevin Stilts" userId="99c6032548666723" providerId="LiveId" clId="{67E0A096-D735-4CA9-91C5-11A9E889E862}" dt="2021-01-21T04:36:27.439" v="5" actId="47"/>
        <pc:sldMkLst>
          <pc:docMk/>
          <pc:sldMk cId="3122462727" sldId="560"/>
        </pc:sldMkLst>
      </pc:sldChg>
      <pc:sldChg chg="del">
        <pc:chgData name="Kevin Stilts" userId="99c6032548666723" providerId="LiveId" clId="{67E0A096-D735-4CA9-91C5-11A9E889E862}" dt="2021-01-21T04:36:11.821" v="1" actId="47"/>
        <pc:sldMkLst>
          <pc:docMk/>
          <pc:sldMk cId="4253351436" sldId="561"/>
        </pc:sldMkLst>
      </pc:sldChg>
      <pc:sldChg chg="del">
        <pc:chgData name="Kevin Stilts" userId="99c6032548666723" providerId="LiveId" clId="{67E0A096-D735-4CA9-91C5-11A9E889E862}" dt="2021-01-21T04:36:16.606" v="3" actId="2696"/>
        <pc:sldMkLst>
          <pc:docMk/>
          <pc:sldMk cId="2631767283" sldId="562"/>
        </pc:sldMkLst>
      </pc:sldChg>
      <pc:sldChg chg="del">
        <pc:chgData name="Kevin Stilts" userId="99c6032548666723" providerId="LiveId" clId="{67E0A096-D735-4CA9-91C5-11A9E889E862}" dt="2021-01-21T04:36:16.606" v="3" actId="2696"/>
        <pc:sldMkLst>
          <pc:docMk/>
          <pc:sldMk cId="3657971545" sldId="563"/>
        </pc:sldMkLst>
      </pc:sldChg>
      <pc:sldChg chg="del">
        <pc:chgData name="Kevin Stilts" userId="99c6032548666723" providerId="LiveId" clId="{67E0A096-D735-4CA9-91C5-11A9E889E862}" dt="2021-01-21T04:37:09.434" v="8" actId="47"/>
        <pc:sldMkLst>
          <pc:docMk/>
          <pc:sldMk cId="2886472745" sldId="564"/>
        </pc:sldMkLst>
      </pc:sldChg>
      <pc:sldChg chg="del">
        <pc:chgData name="Kevin Stilts" userId="99c6032548666723" providerId="LiveId" clId="{67E0A096-D735-4CA9-91C5-11A9E889E862}" dt="2021-01-21T04:37:09.434" v="8" actId="47"/>
        <pc:sldMkLst>
          <pc:docMk/>
          <pc:sldMk cId="3949332489" sldId="565"/>
        </pc:sldMkLst>
      </pc:sldChg>
      <pc:sldChg chg="del">
        <pc:chgData name="Kevin Stilts" userId="99c6032548666723" providerId="LiveId" clId="{67E0A096-D735-4CA9-91C5-11A9E889E862}" dt="2021-01-21T04:37:09.434" v="8" actId="47"/>
        <pc:sldMkLst>
          <pc:docMk/>
          <pc:sldMk cId="3306446377" sldId="566"/>
        </pc:sldMkLst>
      </pc:sldChg>
      <pc:sldChg chg="del">
        <pc:chgData name="Kevin Stilts" userId="99c6032548666723" providerId="LiveId" clId="{67E0A096-D735-4CA9-91C5-11A9E889E862}" dt="2021-01-21T04:37:09.434" v="8" actId="47"/>
        <pc:sldMkLst>
          <pc:docMk/>
          <pc:sldMk cId="2371706570" sldId="567"/>
        </pc:sldMkLst>
      </pc:sldChg>
      <pc:sldChg chg="del">
        <pc:chgData name="Kevin Stilts" userId="99c6032548666723" providerId="LiveId" clId="{67E0A096-D735-4CA9-91C5-11A9E889E862}" dt="2021-01-21T04:37:09.434" v="8" actId="47"/>
        <pc:sldMkLst>
          <pc:docMk/>
          <pc:sldMk cId="3285783289" sldId="568"/>
        </pc:sldMkLst>
      </pc:sldChg>
      <pc:sldChg chg="del">
        <pc:chgData name="Kevin Stilts" userId="99c6032548666723" providerId="LiveId" clId="{67E0A096-D735-4CA9-91C5-11A9E889E862}" dt="2021-01-21T04:37:09.434" v="8" actId="47"/>
        <pc:sldMkLst>
          <pc:docMk/>
          <pc:sldMk cId="3211564904" sldId="569"/>
        </pc:sldMkLst>
      </pc:sldChg>
      <pc:sldChg chg="del">
        <pc:chgData name="Kevin Stilts" userId="99c6032548666723" providerId="LiveId" clId="{67E0A096-D735-4CA9-91C5-11A9E889E862}" dt="2021-01-21T04:37:09.434" v="8" actId="47"/>
        <pc:sldMkLst>
          <pc:docMk/>
          <pc:sldMk cId="2638114206" sldId="570"/>
        </pc:sldMkLst>
      </pc:sldChg>
      <pc:sldChg chg="del">
        <pc:chgData name="Kevin Stilts" userId="99c6032548666723" providerId="LiveId" clId="{67E0A096-D735-4CA9-91C5-11A9E889E862}" dt="2021-01-21T04:37:09.434" v="8" actId="47"/>
        <pc:sldMkLst>
          <pc:docMk/>
          <pc:sldMk cId="2323350952" sldId="571"/>
        </pc:sldMkLst>
      </pc:sldChg>
      <pc:sldChg chg="del">
        <pc:chgData name="Kevin Stilts" userId="99c6032548666723" providerId="LiveId" clId="{67E0A096-D735-4CA9-91C5-11A9E889E862}" dt="2021-01-21T04:37:09.434" v="8" actId="47"/>
        <pc:sldMkLst>
          <pc:docMk/>
          <pc:sldMk cId="3778901073" sldId="572"/>
        </pc:sldMkLst>
      </pc:sldChg>
      <pc:sldChg chg="del">
        <pc:chgData name="Kevin Stilts" userId="99c6032548666723" providerId="LiveId" clId="{67E0A096-D735-4CA9-91C5-11A9E889E862}" dt="2021-01-21T04:37:09.434" v="8" actId="47"/>
        <pc:sldMkLst>
          <pc:docMk/>
          <pc:sldMk cId="3201807719" sldId="573"/>
        </pc:sldMkLst>
      </pc:sldChg>
      <pc:sldChg chg="del">
        <pc:chgData name="Kevin Stilts" userId="99c6032548666723" providerId="LiveId" clId="{67E0A096-D735-4CA9-91C5-11A9E889E862}" dt="2021-01-21T04:37:09.434" v="8" actId="47"/>
        <pc:sldMkLst>
          <pc:docMk/>
          <pc:sldMk cId="3580447022" sldId="574"/>
        </pc:sldMkLst>
      </pc:sldChg>
      <pc:sldChg chg="del">
        <pc:chgData name="Kevin Stilts" userId="99c6032548666723" providerId="LiveId" clId="{67E0A096-D735-4CA9-91C5-11A9E889E862}" dt="2021-01-21T04:37:09.434" v="8" actId="47"/>
        <pc:sldMkLst>
          <pc:docMk/>
          <pc:sldMk cId="3371080701" sldId="577"/>
        </pc:sldMkLst>
      </pc:sldChg>
      <pc:sldChg chg="del">
        <pc:chgData name="Kevin Stilts" userId="99c6032548666723" providerId="LiveId" clId="{67E0A096-D735-4CA9-91C5-11A9E889E862}" dt="2021-01-21T04:37:09.434" v="8" actId="47"/>
        <pc:sldMkLst>
          <pc:docMk/>
          <pc:sldMk cId="1528812271" sldId="578"/>
        </pc:sldMkLst>
      </pc:sldChg>
      <pc:sldChg chg="del">
        <pc:chgData name="Kevin Stilts" userId="99c6032548666723" providerId="LiveId" clId="{67E0A096-D735-4CA9-91C5-11A9E889E862}" dt="2021-01-21T04:37:09.434" v="8" actId="47"/>
        <pc:sldMkLst>
          <pc:docMk/>
          <pc:sldMk cId="2804404661" sldId="579"/>
        </pc:sldMkLst>
      </pc:sldChg>
      <pc:sldChg chg="del">
        <pc:chgData name="Kevin Stilts" userId="99c6032548666723" providerId="LiveId" clId="{67E0A096-D735-4CA9-91C5-11A9E889E862}" dt="2021-01-21T04:37:09.434" v="8" actId="47"/>
        <pc:sldMkLst>
          <pc:docMk/>
          <pc:sldMk cId="2913115484" sldId="580"/>
        </pc:sldMkLst>
      </pc:sldChg>
      <pc:sldChg chg="del">
        <pc:chgData name="Kevin Stilts" userId="99c6032548666723" providerId="LiveId" clId="{67E0A096-D735-4CA9-91C5-11A9E889E862}" dt="2021-01-21T04:37:09.434" v="8" actId="47"/>
        <pc:sldMkLst>
          <pc:docMk/>
          <pc:sldMk cId="1321347039" sldId="582"/>
        </pc:sldMkLst>
      </pc:sldChg>
      <pc:sldChg chg="del">
        <pc:chgData name="Kevin Stilts" userId="99c6032548666723" providerId="LiveId" clId="{67E0A096-D735-4CA9-91C5-11A9E889E862}" dt="2021-01-21T04:37:09.434" v="8" actId="47"/>
        <pc:sldMkLst>
          <pc:docMk/>
          <pc:sldMk cId="1356504853" sldId="583"/>
        </pc:sldMkLst>
      </pc:sldChg>
      <pc:sldChg chg="del">
        <pc:chgData name="Kevin Stilts" userId="99c6032548666723" providerId="LiveId" clId="{67E0A096-D735-4CA9-91C5-11A9E889E862}" dt="2021-01-21T04:37:09.434" v="8" actId="47"/>
        <pc:sldMkLst>
          <pc:docMk/>
          <pc:sldMk cId="356898532" sldId="584"/>
        </pc:sldMkLst>
      </pc:sldChg>
      <pc:sldChg chg="del">
        <pc:chgData name="Kevin Stilts" userId="99c6032548666723" providerId="LiveId" clId="{67E0A096-D735-4CA9-91C5-11A9E889E862}" dt="2021-01-21T04:37:09.434" v="8" actId="47"/>
        <pc:sldMkLst>
          <pc:docMk/>
          <pc:sldMk cId="1580180023" sldId="585"/>
        </pc:sldMkLst>
      </pc:sldChg>
      <pc:sldChg chg="del">
        <pc:chgData name="Kevin Stilts" userId="99c6032548666723" providerId="LiveId" clId="{67E0A096-D735-4CA9-91C5-11A9E889E862}" dt="2021-01-21T04:36:52.177" v="7" actId="47"/>
        <pc:sldMkLst>
          <pc:docMk/>
          <pc:sldMk cId="1096899196" sldId="586"/>
        </pc:sldMkLst>
      </pc:sldChg>
      <pc:sldChg chg="del">
        <pc:chgData name="Kevin Stilts" userId="99c6032548666723" providerId="LiveId" clId="{67E0A096-D735-4CA9-91C5-11A9E889E862}" dt="2021-01-21T04:37:09.434" v="8" actId="47"/>
        <pc:sldMkLst>
          <pc:docMk/>
          <pc:sldMk cId="1715022788" sldId="587"/>
        </pc:sldMkLst>
      </pc:sldChg>
      <pc:sldChg chg="del">
        <pc:chgData name="Kevin Stilts" userId="99c6032548666723" providerId="LiveId" clId="{67E0A096-D735-4CA9-91C5-11A9E889E862}" dt="2021-01-21T04:37:09.434" v="8" actId="47"/>
        <pc:sldMkLst>
          <pc:docMk/>
          <pc:sldMk cId="3461736195" sldId="588"/>
        </pc:sldMkLst>
      </pc:sldChg>
      <pc:sldChg chg="del">
        <pc:chgData name="Kevin Stilts" userId="99c6032548666723" providerId="LiveId" clId="{67E0A096-D735-4CA9-91C5-11A9E889E862}" dt="2021-01-21T04:37:09.434" v="8" actId="47"/>
        <pc:sldMkLst>
          <pc:docMk/>
          <pc:sldMk cId="1649285648" sldId="589"/>
        </pc:sldMkLst>
      </pc:sldChg>
      <pc:sldChg chg="del">
        <pc:chgData name="Kevin Stilts" userId="99c6032548666723" providerId="LiveId" clId="{67E0A096-D735-4CA9-91C5-11A9E889E862}" dt="2021-01-21T04:37:09.434" v="8" actId="47"/>
        <pc:sldMkLst>
          <pc:docMk/>
          <pc:sldMk cId="1511088271" sldId="590"/>
        </pc:sldMkLst>
      </pc:sldChg>
      <pc:sldChg chg="del">
        <pc:chgData name="Kevin Stilts" userId="99c6032548666723" providerId="LiveId" clId="{67E0A096-D735-4CA9-91C5-11A9E889E862}" dt="2021-01-21T04:37:09.434" v="8" actId="47"/>
        <pc:sldMkLst>
          <pc:docMk/>
          <pc:sldMk cId="971632532" sldId="592"/>
        </pc:sldMkLst>
      </pc:sldChg>
      <pc:sldChg chg="del">
        <pc:chgData name="Kevin Stilts" userId="99c6032548666723" providerId="LiveId" clId="{67E0A096-D735-4CA9-91C5-11A9E889E862}" dt="2021-01-21T04:37:09.434" v="8" actId="47"/>
        <pc:sldMkLst>
          <pc:docMk/>
          <pc:sldMk cId="3104587784" sldId="593"/>
        </pc:sldMkLst>
      </pc:sldChg>
      <pc:sldChg chg="del">
        <pc:chgData name="Kevin Stilts" userId="99c6032548666723" providerId="LiveId" clId="{67E0A096-D735-4CA9-91C5-11A9E889E862}" dt="2021-01-21T04:37:09.434" v="8" actId="47"/>
        <pc:sldMkLst>
          <pc:docMk/>
          <pc:sldMk cId="2694650294" sldId="594"/>
        </pc:sldMkLst>
      </pc:sldChg>
      <pc:sldChg chg="del">
        <pc:chgData name="Kevin Stilts" userId="99c6032548666723" providerId="LiveId" clId="{67E0A096-D735-4CA9-91C5-11A9E889E862}" dt="2021-01-21T04:37:09.434" v="8" actId="47"/>
        <pc:sldMkLst>
          <pc:docMk/>
          <pc:sldMk cId="3788144298" sldId="595"/>
        </pc:sldMkLst>
      </pc:sldChg>
      <pc:sldChg chg="del">
        <pc:chgData name="Kevin Stilts" userId="99c6032548666723" providerId="LiveId" clId="{67E0A096-D735-4CA9-91C5-11A9E889E862}" dt="2021-01-21T04:37:09.434" v="8" actId="47"/>
        <pc:sldMkLst>
          <pc:docMk/>
          <pc:sldMk cId="991018641" sldId="596"/>
        </pc:sldMkLst>
      </pc:sldChg>
      <pc:sldChg chg="del">
        <pc:chgData name="Kevin Stilts" userId="99c6032548666723" providerId="LiveId" clId="{67E0A096-D735-4CA9-91C5-11A9E889E862}" dt="2021-01-21T04:37:09.434" v="8" actId="47"/>
        <pc:sldMkLst>
          <pc:docMk/>
          <pc:sldMk cId="367630820" sldId="597"/>
        </pc:sldMkLst>
      </pc:sldChg>
      <pc:sldChg chg="del">
        <pc:chgData name="Kevin Stilts" userId="99c6032548666723" providerId="LiveId" clId="{67E0A096-D735-4CA9-91C5-11A9E889E862}" dt="2021-01-21T04:37:09.434" v="8" actId="47"/>
        <pc:sldMkLst>
          <pc:docMk/>
          <pc:sldMk cId="186439556" sldId="598"/>
        </pc:sldMkLst>
      </pc:sldChg>
      <pc:sldChg chg="del">
        <pc:chgData name="Kevin Stilts" userId="99c6032548666723" providerId="LiveId" clId="{67E0A096-D735-4CA9-91C5-11A9E889E862}" dt="2021-01-21T04:37:09.434" v="8" actId="47"/>
        <pc:sldMkLst>
          <pc:docMk/>
          <pc:sldMk cId="1743258319" sldId="600"/>
        </pc:sldMkLst>
      </pc:sldChg>
      <pc:sldChg chg="del">
        <pc:chgData name="Kevin Stilts" userId="99c6032548666723" providerId="LiveId" clId="{67E0A096-D735-4CA9-91C5-11A9E889E862}" dt="2021-01-21T04:37:09.434" v="8" actId="47"/>
        <pc:sldMkLst>
          <pc:docMk/>
          <pc:sldMk cId="222467250" sldId="601"/>
        </pc:sldMkLst>
      </pc:sldChg>
      <pc:sldChg chg="del">
        <pc:chgData name="Kevin Stilts" userId="99c6032548666723" providerId="LiveId" clId="{67E0A096-D735-4CA9-91C5-11A9E889E862}" dt="2021-01-21T04:37:09.434" v="8" actId="47"/>
        <pc:sldMkLst>
          <pc:docMk/>
          <pc:sldMk cId="1322035546" sldId="602"/>
        </pc:sldMkLst>
      </pc:sldChg>
      <pc:sldChg chg="del">
        <pc:chgData name="Kevin Stilts" userId="99c6032548666723" providerId="LiveId" clId="{67E0A096-D735-4CA9-91C5-11A9E889E862}" dt="2021-01-21T04:37:09.434" v="8" actId="47"/>
        <pc:sldMkLst>
          <pc:docMk/>
          <pc:sldMk cId="1030554002" sldId="603"/>
        </pc:sldMkLst>
      </pc:sldChg>
      <pc:sldChg chg="del">
        <pc:chgData name="Kevin Stilts" userId="99c6032548666723" providerId="LiveId" clId="{67E0A096-D735-4CA9-91C5-11A9E889E862}" dt="2021-01-21T04:37:09.434" v="8" actId="47"/>
        <pc:sldMkLst>
          <pc:docMk/>
          <pc:sldMk cId="873501655" sldId="604"/>
        </pc:sldMkLst>
      </pc:sldChg>
      <pc:sldChg chg="del">
        <pc:chgData name="Kevin Stilts" userId="99c6032548666723" providerId="LiveId" clId="{67E0A096-D735-4CA9-91C5-11A9E889E862}" dt="2021-01-21T04:37:09.434" v="8" actId="47"/>
        <pc:sldMkLst>
          <pc:docMk/>
          <pc:sldMk cId="3575879218" sldId="605"/>
        </pc:sldMkLst>
      </pc:sldChg>
      <pc:sldChg chg="del">
        <pc:chgData name="Kevin Stilts" userId="99c6032548666723" providerId="LiveId" clId="{67E0A096-D735-4CA9-91C5-11A9E889E862}" dt="2021-01-21T04:37:09.434" v="8" actId="47"/>
        <pc:sldMkLst>
          <pc:docMk/>
          <pc:sldMk cId="4156327904" sldId="607"/>
        </pc:sldMkLst>
      </pc:sldChg>
      <pc:sldChg chg="del">
        <pc:chgData name="Kevin Stilts" userId="99c6032548666723" providerId="LiveId" clId="{67E0A096-D735-4CA9-91C5-11A9E889E862}" dt="2021-01-21T04:37:09.434" v="8" actId="47"/>
        <pc:sldMkLst>
          <pc:docMk/>
          <pc:sldMk cId="2117902051" sldId="608"/>
        </pc:sldMkLst>
      </pc:sldChg>
      <pc:sldChg chg="del">
        <pc:chgData name="Kevin Stilts" userId="99c6032548666723" providerId="LiveId" clId="{67E0A096-D735-4CA9-91C5-11A9E889E862}" dt="2021-01-21T04:37:09.434" v="8" actId="47"/>
        <pc:sldMkLst>
          <pc:docMk/>
          <pc:sldMk cId="225821018" sldId="609"/>
        </pc:sldMkLst>
      </pc:sldChg>
      <pc:sldChg chg="del">
        <pc:chgData name="Kevin Stilts" userId="99c6032548666723" providerId="LiveId" clId="{67E0A096-D735-4CA9-91C5-11A9E889E862}" dt="2021-01-21T04:37:09.434" v="8" actId="47"/>
        <pc:sldMkLst>
          <pc:docMk/>
          <pc:sldMk cId="3615165464" sldId="610"/>
        </pc:sldMkLst>
      </pc:sldChg>
      <pc:sldChg chg="del">
        <pc:chgData name="Kevin Stilts" userId="99c6032548666723" providerId="LiveId" clId="{67E0A096-D735-4CA9-91C5-11A9E889E862}" dt="2021-01-21T04:37:09.434" v="8" actId="47"/>
        <pc:sldMkLst>
          <pc:docMk/>
          <pc:sldMk cId="3912378264" sldId="611"/>
        </pc:sldMkLst>
      </pc:sldChg>
      <pc:sldChg chg="del">
        <pc:chgData name="Kevin Stilts" userId="99c6032548666723" providerId="LiveId" clId="{67E0A096-D735-4CA9-91C5-11A9E889E862}" dt="2021-01-21T04:37:09.434" v="8" actId="47"/>
        <pc:sldMkLst>
          <pc:docMk/>
          <pc:sldMk cId="2731198529" sldId="612"/>
        </pc:sldMkLst>
      </pc:sldChg>
      <pc:sldChg chg="del">
        <pc:chgData name="Kevin Stilts" userId="99c6032548666723" providerId="LiveId" clId="{67E0A096-D735-4CA9-91C5-11A9E889E862}" dt="2021-01-21T04:37:27.488" v="9" actId="47"/>
        <pc:sldMkLst>
          <pc:docMk/>
          <pc:sldMk cId="2184026707" sldId="613"/>
        </pc:sldMkLst>
      </pc:sldChg>
      <pc:sldChg chg="modSp modAnim">
        <pc:chgData name="Kevin Stilts" userId="99c6032548666723" providerId="LiveId" clId="{67E0A096-D735-4CA9-91C5-11A9E889E862}" dt="2021-01-23T17:07:07.631" v="878"/>
        <pc:sldMkLst>
          <pc:docMk/>
          <pc:sldMk cId="3755122853" sldId="614"/>
        </pc:sldMkLst>
        <pc:spChg chg="mod">
          <ac:chgData name="Kevin Stilts" userId="99c6032548666723" providerId="LiveId" clId="{67E0A096-D735-4CA9-91C5-11A9E889E862}" dt="2021-01-21T04:37:35.192" v="10" actId="6549"/>
          <ac:spMkLst>
            <pc:docMk/>
            <pc:sldMk cId="3755122853" sldId="614"/>
            <ac:spMk id="3" creationId="{00000000-0000-0000-0000-000000000000}"/>
          </ac:spMkLst>
        </pc:spChg>
      </pc:sldChg>
      <pc:sldChg chg="modSp modAnim">
        <pc:chgData name="Kevin Stilts" userId="99c6032548666723" providerId="LiveId" clId="{67E0A096-D735-4CA9-91C5-11A9E889E862}" dt="2021-01-23T17:06:21.953" v="855"/>
        <pc:sldMkLst>
          <pc:docMk/>
          <pc:sldMk cId="456364224" sldId="615"/>
        </pc:sldMkLst>
        <pc:spChg chg="mod">
          <ac:chgData name="Kevin Stilts" userId="99c6032548666723" providerId="LiveId" clId="{67E0A096-D735-4CA9-91C5-11A9E889E862}" dt="2021-01-21T04:37:53.540" v="16" actId="20577"/>
          <ac:spMkLst>
            <pc:docMk/>
            <pc:sldMk cId="456364224" sldId="615"/>
            <ac:spMk id="3" creationId="{00000000-0000-0000-0000-000000000000}"/>
          </ac:spMkLst>
        </pc:spChg>
      </pc:sldChg>
      <pc:sldChg chg="modSp mod modAnim">
        <pc:chgData name="Kevin Stilts" userId="99c6032548666723" providerId="LiveId" clId="{67E0A096-D735-4CA9-91C5-11A9E889E862}" dt="2021-01-23T17:06:08.604" v="850"/>
        <pc:sldMkLst>
          <pc:docMk/>
          <pc:sldMk cId="3417729452" sldId="616"/>
        </pc:sldMkLst>
        <pc:spChg chg="mod">
          <ac:chgData name="Kevin Stilts" userId="99c6032548666723" providerId="LiveId" clId="{67E0A096-D735-4CA9-91C5-11A9E889E862}" dt="2021-01-22T23:22:57.695" v="806" actId="108"/>
          <ac:spMkLst>
            <pc:docMk/>
            <pc:sldMk cId="3417729452" sldId="616"/>
            <ac:spMk id="3" creationId="{00000000-0000-0000-0000-000000000000}"/>
          </ac:spMkLst>
        </pc:spChg>
      </pc:sldChg>
      <pc:sldChg chg="modSp del modAnim">
        <pc:chgData name="Kevin Stilts" userId="99c6032548666723" providerId="LiveId" clId="{67E0A096-D735-4CA9-91C5-11A9E889E862}" dt="2021-01-21T04:40:02.327" v="49" actId="47"/>
        <pc:sldMkLst>
          <pc:docMk/>
          <pc:sldMk cId="4194151504" sldId="617"/>
        </pc:sldMkLst>
        <pc:spChg chg="mod">
          <ac:chgData name="Kevin Stilts" userId="99c6032548666723" providerId="LiveId" clId="{67E0A096-D735-4CA9-91C5-11A9E889E862}" dt="2021-01-21T04:39:48.902" v="48" actId="20577"/>
          <ac:spMkLst>
            <pc:docMk/>
            <pc:sldMk cId="4194151504" sldId="617"/>
            <ac:spMk id="3" creationId="{00000000-0000-0000-0000-000000000000}"/>
          </ac:spMkLst>
        </pc:spChg>
      </pc:sldChg>
      <pc:sldChg chg="del">
        <pc:chgData name="Kevin Stilts" userId="99c6032548666723" providerId="LiveId" clId="{67E0A096-D735-4CA9-91C5-11A9E889E862}" dt="2021-01-21T04:40:08.609" v="50" actId="47"/>
        <pc:sldMkLst>
          <pc:docMk/>
          <pc:sldMk cId="3285841180" sldId="618"/>
        </pc:sldMkLst>
      </pc:sldChg>
      <pc:sldChg chg="del">
        <pc:chgData name="Kevin Stilts" userId="99c6032548666723" providerId="LiveId" clId="{67E0A096-D735-4CA9-91C5-11A9E889E862}" dt="2021-01-21T04:40:22.783" v="52" actId="47"/>
        <pc:sldMkLst>
          <pc:docMk/>
          <pc:sldMk cId="2381986851" sldId="620"/>
        </pc:sldMkLst>
      </pc:sldChg>
      <pc:sldChg chg="del">
        <pc:chgData name="Kevin Stilts" userId="99c6032548666723" providerId="LiveId" clId="{67E0A096-D735-4CA9-91C5-11A9E889E862}" dt="2021-01-21T04:40:27.075" v="53" actId="47"/>
        <pc:sldMkLst>
          <pc:docMk/>
          <pc:sldMk cId="762654512" sldId="621"/>
        </pc:sldMkLst>
      </pc:sldChg>
      <pc:sldChg chg="modSp modAnim">
        <pc:chgData name="Kevin Stilts" userId="99c6032548666723" providerId="LiveId" clId="{67E0A096-D735-4CA9-91C5-11A9E889E862}" dt="2021-01-23T17:08:04.806" v="886"/>
        <pc:sldMkLst>
          <pc:docMk/>
          <pc:sldMk cId="1318930912" sldId="623"/>
        </pc:sldMkLst>
        <pc:spChg chg="mod">
          <ac:chgData name="Kevin Stilts" userId="99c6032548666723" providerId="LiveId" clId="{67E0A096-D735-4CA9-91C5-11A9E889E862}" dt="2021-01-22T22:50:05.662" v="248" actId="6549"/>
          <ac:spMkLst>
            <pc:docMk/>
            <pc:sldMk cId="1318930912" sldId="623"/>
            <ac:spMk id="3" creationId="{00000000-0000-0000-0000-000000000000}"/>
          </ac:spMkLst>
        </pc:spChg>
      </pc:sldChg>
      <pc:sldChg chg="modSp mod modAnim">
        <pc:chgData name="Kevin Stilts" userId="99c6032548666723" providerId="LiveId" clId="{67E0A096-D735-4CA9-91C5-11A9E889E862}" dt="2021-01-23T17:08:11.431" v="891"/>
        <pc:sldMkLst>
          <pc:docMk/>
          <pc:sldMk cId="365770643" sldId="624"/>
        </pc:sldMkLst>
        <pc:spChg chg="mod">
          <ac:chgData name="Kevin Stilts" userId="99c6032548666723" providerId="LiveId" clId="{67E0A096-D735-4CA9-91C5-11A9E889E862}" dt="2021-01-22T22:52:03.509" v="263" actId="20577"/>
          <ac:spMkLst>
            <pc:docMk/>
            <pc:sldMk cId="365770643" sldId="624"/>
            <ac:spMk id="3" creationId="{00000000-0000-0000-0000-000000000000}"/>
          </ac:spMkLst>
        </pc:spChg>
      </pc:sldChg>
      <pc:sldChg chg="modSp modAnim">
        <pc:chgData name="Kevin Stilts" userId="99c6032548666723" providerId="LiveId" clId="{67E0A096-D735-4CA9-91C5-11A9E889E862}" dt="2021-01-23T17:08:16.802" v="895"/>
        <pc:sldMkLst>
          <pc:docMk/>
          <pc:sldMk cId="3734816837" sldId="625"/>
        </pc:sldMkLst>
        <pc:spChg chg="mod">
          <ac:chgData name="Kevin Stilts" userId="99c6032548666723" providerId="LiveId" clId="{67E0A096-D735-4CA9-91C5-11A9E889E862}" dt="2021-01-22T22:53:04.077" v="360" actId="20577"/>
          <ac:spMkLst>
            <pc:docMk/>
            <pc:sldMk cId="3734816837" sldId="625"/>
            <ac:spMk id="3" creationId="{00000000-0000-0000-0000-000000000000}"/>
          </ac:spMkLst>
        </pc:spChg>
      </pc:sldChg>
      <pc:sldChg chg="del">
        <pc:chgData name="Kevin Stilts" userId="99c6032548666723" providerId="LiveId" clId="{67E0A096-D735-4CA9-91C5-11A9E889E862}" dt="2021-01-22T22:53:15.537" v="361" actId="47"/>
        <pc:sldMkLst>
          <pc:docMk/>
          <pc:sldMk cId="2493856448" sldId="626"/>
        </pc:sldMkLst>
      </pc:sldChg>
      <pc:sldChg chg="modSp modAnim">
        <pc:chgData name="Kevin Stilts" userId="99c6032548666723" providerId="LiveId" clId="{67E0A096-D735-4CA9-91C5-11A9E889E862}" dt="2021-01-23T17:08:53" v="899"/>
        <pc:sldMkLst>
          <pc:docMk/>
          <pc:sldMk cId="1223601919" sldId="627"/>
        </pc:sldMkLst>
        <pc:spChg chg="mod">
          <ac:chgData name="Kevin Stilts" userId="99c6032548666723" providerId="LiveId" clId="{67E0A096-D735-4CA9-91C5-11A9E889E862}" dt="2021-01-22T23:25:53.942" v="832" actId="20577"/>
          <ac:spMkLst>
            <pc:docMk/>
            <pc:sldMk cId="1223601919" sldId="627"/>
            <ac:spMk id="3" creationId="{00000000-0000-0000-0000-000000000000}"/>
          </ac:spMkLst>
        </pc:spChg>
      </pc:sldChg>
      <pc:sldChg chg="modSp modAnim">
        <pc:chgData name="Kevin Stilts" userId="99c6032548666723" providerId="LiveId" clId="{67E0A096-D735-4CA9-91C5-11A9E889E862}" dt="2021-01-23T17:09:44.512" v="901"/>
        <pc:sldMkLst>
          <pc:docMk/>
          <pc:sldMk cId="1951051416" sldId="628"/>
        </pc:sldMkLst>
        <pc:spChg chg="mod">
          <ac:chgData name="Kevin Stilts" userId="99c6032548666723" providerId="LiveId" clId="{67E0A096-D735-4CA9-91C5-11A9E889E862}" dt="2021-01-22T22:53:31.494" v="364" actId="20577"/>
          <ac:spMkLst>
            <pc:docMk/>
            <pc:sldMk cId="1951051416" sldId="628"/>
            <ac:spMk id="3" creationId="{00000000-0000-0000-0000-000000000000}"/>
          </ac:spMkLst>
        </pc:spChg>
      </pc:sldChg>
      <pc:sldChg chg="modSp modAnim">
        <pc:chgData name="Kevin Stilts" userId="99c6032548666723" providerId="LiveId" clId="{67E0A096-D735-4CA9-91C5-11A9E889E862}" dt="2021-01-23T17:09:50.192" v="905"/>
        <pc:sldMkLst>
          <pc:docMk/>
          <pc:sldMk cId="4013212772" sldId="629"/>
        </pc:sldMkLst>
        <pc:spChg chg="mod">
          <ac:chgData name="Kevin Stilts" userId="99c6032548666723" providerId="LiveId" clId="{67E0A096-D735-4CA9-91C5-11A9E889E862}" dt="2021-01-22T23:26:16.522" v="840" actId="20577"/>
          <ac:spMkLst>
            <pc:docMk/>
            <pc:sldMk cId="4013212772" sldId="629"/>
            <ac:spMk id="3" creationId="{00000000-0000-0000-0000-000000000000}"/>
          </ac:spMkLst>
        </pc:spChg>
      </pc:sldChg>
      <pc:sldChg chg="modAnim">
        <pc:chgData name="Kevin Stilts" userId="99c6032548666723" providerId="LiveId" clId="{67E0A096-D735-4CA9-91C5-11A9E889E862}" dt="2021-01-23T17:09:55.822" v="908"/>
        <pc:sldMkLst>
          <pc:docMk/>
          <pc:sldMk cId="978858813" sldId="630"/>
        </pc:sldMkLst>
      </pc:sldChg>
      <pc:sldChg chg="del">
        <pc:chgData name="Kevin Stilts" userId="99c6032548666723" providerId="LiveId" clId="{67E0A096-D735-4CA9-91C5-11A9E889E862}" dt="2021-01-22T22:38:08.836" v="81" actId="47"/>
        <pc:sldMkLst>
          <pc:docMk/>
          <pc:sldMk cId="476381978" sldId="631"/>
        </pc:sldMkLst>
      </pc:sldChg>
      <pc:sldChg chg="modSp modAnim">
        <pc:chgData name="Kevin Stilts" userId="99c6032548666723" providerId="LiveId" clId="{67E0A096-D735-4CA9-91C5-11A9E889E862}" dt="2021-01-23T17:10:40.958" v="919"/>
        <pc:sldMkLst>
          <pc:docMk/>
          <pc:sldMk cId="1524802337" sldId="633"/>
        </pc:sldMkLst>
        <pc:spChg chg="mod">
          <ac:chgData name="Kevin Stilts" userId="99c6032548666723" providerId="LiveId" clId="{67E0A096-D735-4CA9-91C5-11A9E889E862}" dt="2021-01-22T22:54:09.299" v="366" actId="6549"/>
          <ac:spMkLst>
            <pc:docMk/>
            <pc:sldMk cId="1524802337" sldId="633"/>
            <ac:spMk id="3" creationId="{00000000-0000-0000-0000-000000000000}"/>
          </ac:spMkLst>
        </pc:spChg>
      </pc:sldChg>
      <pc:sldChg chg="modSp modAnim">
        <pc:chgData name="Kevin Stilts" userId="99c6032548666723" providerId="LiveId" clId="{67E0A096-D735-4CA9-91C5-11A9E889E862}" dt="2021-01-23T17:10:51.782" v="921"/>
        <pc:sldMkLst>
          <pc:docMk/>
          <pc:sldMk cId="3679207388" sldId="634"/>
        </pc:sldMkLst>
        <pc:spChg chg="mod">
          <ac:chgData name="Kevin Stilts" userId="99c6032548666723" providerId="LiveId" clId="{67E0A096-D735-4CA9-91C5-11A9E889E862}" dt="2021-01-22T22:54:51.859" v="397" actId="207"/>
          <ac:spMkLst>
            <pc:docMk/>
            <pc:sldMk cId="3679207388" sldId="634"/>
            <ac:spMk id="3" creationId="{00000000-0000-0000-0000-000000000000}"/>
          </ac:spMkLst>
        </pc:spChg>
      </pc:sldChg>
      <pc:sldChg chg="modSp modAnim">
        <pc:chgData name="Kevin Stilts" userId="99c6032548666723" providerId="LiveId" clId="{67E0A096-D735-4CA9-91C5-11A9E889E862}" dt="2021-01-23T17:11:02.110" v="926"/>
        <pc:sldMkLst>
          <pc:docMk/>
          <pc:sldMk cId="1152973198" sldId="635"/>
        </pc:sldMkLst>
        <pc:spChg chg="mod">
          <ac:chgData name="Kevin Stilts" userId="99c6032548666723" providerId="LiveId" clId="{67E0A096-D735-4CA9-91C5-11A9E889E862}" dt="2021-01-22T22:55:49.386" v="486" actId="207"/>
          <ac:spMkLst>
            <pc:docMk/>
            <pc:sldMk cId="1152973198" sldId="635"/>
            <ac:spMk id="3" creationId="{00000000-0000-0000-0000-000000000000}"/>
          </ac:spMkLst>
        </pc:spChg>
      </pc:sldChg>
      <pc:sldChg chg="modSp add del modAnim">
        <pc:chgData name="Kevin Stilts" userId="99c6032548666723" providerId="LiveId" clId="{67E0A096-D735-4CA9-91C5-11A9E889E862}" dt="2021-01-23T17:11:14.900" v="932"/>
        <pc:sldMkLst>
          <pc:docMk/>
          <pc:sldMk cId="3550079025" sldId="636"/>
        </pc:sldMkLst>
        <pc:spChg chg="mod">
          <ac:chgData name="Kevin Stilts" userId="99c6032548666723" providerId="LiveId" clId="{67E0A096-D735-4CA9-91C5-11A9E889E862}" dt="2021-01-22T22:56:20.115" v="492" actId="6549"/>
          <ac:spMkLst>
            <pc:docMk/>
            <pc:sldMk cId="3550079025" sldId="636"/>
            <ac:spMk id="3" creationId="{00000000-0000-0000-0000-000000000000}"/>
          </ac:spMkLst>
        </pc:spChg>
      </pc:sldChg>
      <pc:sldChg chg="modAnim">
        <pc:chgData name="Kevin Stilts" userId="99c6032548666723" providerId="LiveId" clId="{67E0A096-D735-4CA9-91C5-11A9E889E862}" dt="2021-01-23T17:11:19.960" v="936"/>
        <pc:sldMkLst>
          <pc:docMk/>
          <pc:sldMk cId="3284098470" sldId="637"/>
        </pc:sldMkLst>
      </pc:sldChg>
      <pc:sldChg chg="del">
        <pc:chgData name="Kevin Stilts" userId="99c6032548666723" providerId="LiveId" clId="{67E0A096-D735-4CA9-91C5-11A9E889E862}" dt="2021-01-22T22:40:08.458" v="83" actId="47"/>
        <pc:sldMkLst>
          <pc:docMk/>
          <pc:sldMk cId="2422188817" sldId="638"/>
        </pc:sldMkLst>
      </pc:sldChg>
      <pc:sldChg chg="modAnim">
        <pc:chgData name="Kevin Stilts" userId="99c6032548666723" providerId="LiveId" clId="{67E0A096-D735-4CA9-91C5-11A9E889E862}" dt="2021-01-23T17:11:25.653" v="939"/>
        <pc:sldMkLst>
          <pc:docMk/>
          <pc:sldMk cId="1267444263" sldId="639"/>
        </pc:sldMkLst>
      </pc:sldChg>
      <pc:sldChg chg="del">
        <pc:chgData name="Kevin Stilts" userId="99c6032548666723" providerId="LiveId" clId="{67E0A096-D735-4CA9-91C5-11A9E889E862}" dt="2021-01-22T22:40:05.266" v="82" actId="47"/>
        <pc:sldMkLst>
          <pc:docMk/>
          <pc:sldMk cId="3656108407" sldId="640"/>
        </pc:sldMkLst>
      </pc:sldChg>
      <pc:sldChg chg="del">
        <pc:chgData name="Kevin Stilts" userId="99c6032548666723" providerId="LiveId" clId="{67E0A096-D735-4CA9-91C5-11A9E889E862}" dt="2021-01-22T22:40:20.765" v="84" actId="47"/>
        <pc:sldMkLst>
          <pc:docMk/>
          <pc:sldMk cId="3906843671" sldId="641"/>
        </pc:sldMkLst>
      </pc:sldChg>
      <pc:sldChg chg="del">
        <pc:chgData name="Kevin Stilts" userId="99c6032548666723" providerId="LiveId" clId="{67E0A096-D735-4CA9-91C5-11A9E889E862}" dt="2021-01-22T23:16:58.242" v="765" actId="47"/>
        <pc:sldMkLst>
          <pc:docMk/>
          <pc:sldMk cId="143655461" sldId="642"/>
        </pc:sldMkLst>
      </pc:sldChg>
      <pc:sldChg chg="modSp del modAnim">
        <pc:chgData name="Kevin Stilts" userId="99c6032548666723" providerId="LiveId" clId="{67E0A096-D735-4CA9-91C5-11A9E889E862}" dt="2021-01-22T23:16:58.242" v="765" actId="47"/>
        <pc:sldMkLst>
          <pc:docMk/>
          <pc:sldMk cId="2938025641" sldId="643"/>
        </pc:sldMkLst>
        <pc:spChg chg="mod">
          <ac:chgData name="Kevin Stilts" userId="99c6032548666723" providerId="LiveId" clId="{67E0A096-D735-4CA9-91C5-11A9E889E862}" dt="2021-01-22T22:58:28.509" v="505" actId="20577"/>
          <ac:spMkLst>
            <pc:docMk/>
            <pc:sldMk cId="2938025641" sldId="643"/>
            <ac:spMk id="3" creationId="{00000000-0000-0000-0000-000000000000}"/>
          </ac:spMkLst>
        </pc:spChg>
      </pc:sldChg>
      <pc:sldChg chg="del">
        <pc:chgData name="Kevin Stilts" userId="99c6032548666723" providerId="LiveId" clId="{67E0A096-D735-4CA9-91C5-11A9E889E862}" dt="2021-01-22T23:16:58.242" v="765" actId="47"/>
        <pc:sldMkLst>
          <pc:docMk/>
          <pc:sldMk cId="1850961946" sldId="644"/>
        </pc:sldMkLst>
      </pc:sldChg>
      <pc:sldChg chg="modSp del modAnim">
        <pc:chgData name="Kevin Stilts" userId="99c6032548666723" providerId="LiveId" clId="{67E0A096-D735-4CA9-91C5-11A9E889E862}" dt="2021-01-22T23:16:58.242" v="765" actId="47"/>
        <pc:sldMkLst>
          <pc:docMk/>
          <pc:sldMk cId="1998851636" sldId="645"/>
        </pc:sldMkLst>
        <pc:spChg chg="mod">
          <ac:chgData name="Kevin Stilts" userId="99c6032548666723" providerId="LiveId" clId="{67E0A096-D735-4CA9-91C5-11A9E889E862}" dt="2021-01-22T22:58:47.765" v="507" actId="20577"/>
          <ac:spMkLst>
            <pc:docMk/>
            <pc:sldMk cId="1998851636" sldId="645"/>
            <ac:spMk id="3" creationId="{00000000-0000-0000-0000-000000000000}"/>
          </ac:spMkLst>
        </pc:spChg>
      </pc:sldChg>
      <pc:sldChg chg="del">
        <pc:chgData name="Kevin Stilts" userId="99c6032548666723" providerId="LiveId" clId="{67E0A096-D735-4CA9-91C5-11A9E889E862}" dt="2021-01-22T23:16:58.242" v="765" actId="47"/>
        <pc:sldMkLst>
          <pc:docMk/>
          <pc:sldMk cId="3796294591" sldId="646"/>
        </pc:sldMkLst>
      </pc:sldChg>
      <pc:sldChg chg="del">
        <pc:chgData name="Kevin Stilts" userId="99c6032548666723" providerId="LiveId" clId="{67E0A096-D735-4CA9-91C5-11A9E889E862}" dt="2021-01-22T22:41:22.511" v="86" actId="47"/>
        <pc:sldMkLst>
          <pc:docMk/>
          <pc:sldMk cId="1357032672" sldId="647"/>
        </pc:sldMkLst>
      </pc:sldChg>
      <pc:sldChg chg="modSp del modAnim">
        <pc:chgData name="Kevin Stilts" userId="99c6032548666723" providerId="LiveId" clId="{67E0A096-D735-4CA9-91C5-11A9E889E862}" dt="2021-01-22T23:16:58.242" v="765" actId="47"/>
        <pc:sldMkLst>
          <pc:docMk/>
          <pc:sldMk cId="638832864" sldId="648"/>
        </pc:sldMkLst>
        <pc:spChg chg="mod">
          <ac:chgData name="Kevin Stilts" userId="99c6032548666723" providerId="LiveId" clId="{67E0A096-D735-4CA9-91C5-11A9E889E862}" dt="2021-01-22T22:41:34.953" v="87" actId="20577"/>
          <ac:spMkLst>
            <pc:docMk/>
            <pc:sldMk cId="638832864" sldId="648"/>
            <ac:spMk id="3" creationId="{00000000-0000-0000-0000-000000000000}"/>
          </ac:spMkLst>
        </pc:spChg>
      </pc:sldChg>
      <pc:sldChg chg="del">
        <pc:chgData name="Kevin Stilts" userId="99c6032548666723" providerId="LiveId" clId="{67E0A096-D735-4CA9-91C5-11A9E889E862}" dt="2021-01-22T22:42:05.610" v="89" actId="47"/>
        <pc:sldMkLst>
          <pc:docMk/>
          <pc:sldMk cId="3560386870" sldId="649"/>
        </pc:sldMkLst>
      </pc:sldChg>
      <pc:sldChg chg="modSp add del modAnim">
        <pc:chgData name="Kevin Stilts" userId="99c6032548666723" providerId="LiveId" clId="{67E0A096-D735-4CA9-91C5-11A9E889E862}" dt="2021-01-22T23:20:22.247" v="790" actId="47"/>
        <pc:sldMkLst>
          <pc:docMk/>
          <pc:sldMk cId="342485157" sldId="651"/>
        </pc:sldMkLst>
        <pc:spChg chg="mod">
          <ac:chgData name="Kevin Stilts" userId="99c6032548666723" providerId="LiveId" clId="{67E0A096-D735-4CA9-91C5-11A9E889E862}" dt="2021-01-22T22:58:57.354" v="508" actId="20577"/>
          <ac:spMkLst>
            <pc:docMk/>
            <pc:sldMk cId="342485157" sldId="651"/>
            <ac:spMk id="3" creationId="{00000000-0000-0000-0000-000000000000}"/>
          </ac:spMkLst>
        </pc:spChg>
      </pc:sldChg>
      <pc:sldChg chg="del">
        <pc:chgData name="Kevin Stilts" userId="99c6032548666723" providerId="LiveId" clId="{67E0A096-D735-4CA9-91C5-11A9E889E862}" dt="2021-01-22T23:20:12.235" v="788" actId="47"/>
        <pc:sldMkLst>
          <pc:docMk/>
          <pc:sldMk cId="1606305811" sldId="652"/>
        </pc:sldMkLst>
      </pc:sldChg>
      <pc:sldChg chg="del">
        <pc:chgData name="Kevin Stilts" userId="99c6032548666723" providerId="LiveId" clId="{67E0A096-D735-4CA9-91C5-11A9E889E862}" dt="2021-01-22T22:42:37.042" v="90" actId="47"/>
        <pc:sldMkLst>
          <pc:docMk/>
          <pc:sldMk cId="1447769283" sldId="653"/>
        </pc:sldMkLst>
      </pc:sldChg>
      <pc:sldChg chg="addSp delSp modSp add del mod modAnim chgLayout">
        <pc:chgData name="Kevin Stilts" userId="99c6032548666723" providerId="LiveId" clId="{67E0A096-D735-4CA9-91C5-11A9E889E862}" dt="2021-01-23T17:12:14.460" v="951" actId="6264"/>
        <pc:sldMkLst>
          <pc:docMk/>
          <pc:sldMk cId="689928769" sldId="654"/>
        </pc:sldMkLst>
        <pc:spChg chg="add del mod">
          <ac:chgData name="Kevin Stilts" userId="99c6032548666723" providerId="LiveId" clId="{67E0A096-D735-4CA9-91C5-11A9E889E862}" dt="2021-01-23T17:12:14.460" v="951" actId="6264"/>
          <ac:spMkLst>
            <pc:docMk/>
            <pc:sldMk cId="689928769" sldId="654"/>
            <ac:spMk id="2" creationId="{A69EEC47-688E-4856-A107-A84706E8D8D2}"/>
          </ac:spMkLst>
        </pc:spChg>
        <pc:spChg chg="mod ord">
          <ac:chgData name="Kevin Stilts" userId="99c6032548666723" providerId="LiveId" clId="{67E0A096-D735-4CA9-91C5-11A9E889E862}" dt="2021-01-23T17:12:14.460" v="951" actId="6264"/>
          <ac:spMkLst>
            <pc:docMk/>
            <pc:sldMk cId="689928769" sldId="654"/>
            <ac:spMk id="3" creationId="{00000000-0000-0000-0000-000000000000}"/>
          </ac:spMkLst>
        </pc:spChg>
        <pc:spChg chg="add del mod">
          <ac:chgData name="Kevin Stilts" userId="99c6032548666723" providerId="LiveId" clId="{67E0A096-D735-4CA9-91C5-11A9E889E862}" dt="2021-01-23T17:12:14.460" v="951" actId="6264"/>
          <ac:spMkLst>
            <pc:docMk/>
            <pc:sldMk cId="689928769" sldId="654"/>
            <ac:spMk id="4" creationId="{95AEE0C5-7AE3-4127-8C3A-4D4EEEE215FF}"/>
          </ac:spMkLst>
        </pc:spChg>
        <pc:spChg chg="mod ord">
          <ac:chgData name="Kevin Stilts" userId="99c6032548666723" providerId="LiveId" clId="{67E0A096-D735-4CA9-91C5-11A9E889E862}" dt="2021-01-23T17:12:14.460" v="951" actId="6264"/>
          <ac:spMkLst>
            <pc:docMk/>
            <pc:sldMk cId="689928769" sldId="654"/>
            <ac:spMk id="10" creationId="{00000000-0000-0000-0000-000000000000}"/>
          </ac:spMkLst>
        </pc:spChg>
        <pc:spChg chg="del">
          <ac:chgData name="Kevin Stilts" userId="99c6032548666723" providerId="LiveId" clId="{67E0A096-D735-4CA9-91C5-11A9E889E862}" dt="2021-01-23T17:12:09.257" v="950" actId="478"/>
          <ac:spMkLst>
            <pc:docMk/>
            <pc:sldMk cId="689928769" sldId="654"/>
            <ac:spMk id="11" creationId="{00000000-0000-0000-0000-000000000000}"/>
          </ac:spMkLst>
        </pc:spChg>
      </pc:sldChg>
      <pc:sldChg chg="del">
        <pc:chgData name="Kevin Stilts" userId="99c6032548666723" providerId="LiveId" clId="{67E0A096-D735-4CA9-91C5-11A9E889E862}" dt="2021-01-22T22:59:17.462" v="510" actId="47"/>
        <pc:sldMkLst>
          <pc:docMk/>
          <pc:sldMk cId="2157998636" sldId="655"/>
        </pc:sldMkLst>
      </pc:sldChg>
      <pc:sldChg chg="modSp add del modAnim">
        <pc:chgData name="Kevin Stilts" userId="99c6032548666723" providerId="LiveId" clId="{67E0A096-D735-4CA9-91C5-11A9E889E862}" dt="2021-01-22T23:20:08.943" v="787" actId="47"/>
        <pc:sldMkLst>
          <pc:docMk/>
          <pc:sldMk cId="951818344" sldId="656"/>
        </pc:sldMkLst>
        <pc:spChg chg="mod">
          <ac:chgData name="Kevin Stilts" userId="99c6032548666723" providerId="LiveId" clId="{67E0A096-D735-4CA9-91C5-11A9E889E862}" dt="2021-01-22T22:59:20.997" v="511" actId="20577"/>
          <ac:spMkLst>
            <pc:docMk/>
            <pc:sldMk cId="951818344" sldId="656"/>
            <ac:spMk id="3" creationId="{00000000-0000-0000-0000-000000000000}"/>
          </ac:spMkLst>
        </pc:spChg>
      </pc:sldChg>
      <pc:sldChg chg="modSp add del modAnim">
        <pc:chgData name="Kevin Stilts" userId="99c6032548666723" providerId="LiveId" clId="{67E0A096-D735-4CA9-91C5-11A9E889E862}" dt="2021-01-22T23:19:57.258" v="785" actId="47"/>
        <pc:sldMkLst>
          <pc:docMk/>
          <pc:sldMk cId="3688881589" sldId="657"/>
        </pc:sldMkLst>
        <pc:spChg chg="mod">
          <ac:chgData name="Kevin Stilts" userId="99c6032548666723" providerId="LiveId" clId="{67E0A096-D735-4CA9-91C5-11A9E889E862}" dt="2021-01-22T22:59:53.303" v="514"/>
          <ac:spMkLst>
            <pc:docMk/>
            <pc:sldMk cId="3688881589" sldId="657"/>
            <ac:spMk id="3" creationId="{00000000-0000-0000-0000-000000000000}"/>
          </ac:spMkLst>
        </pc:spChg>
      </pc:sldChg>
      <pc:sldChg chg="del">
        <pc:chgData name="Kevin Stilts" userId="99c6032548666723" providerId="LiveId" clId="{67E0A096-D735-4CA9-91C5-11A9E889E862}" dt="2021-01-22T22:43:10.520" v="91" actId="47"/>
        <pc:sldMkLst>
          <pc:docMk/>
          <pc:sldMk cId="1412497722" sldId="658"/>
        </pc:sldMkLst>
      </pc:sldChg>
      <pc:sldChg chg="add del">
        <pc:chgData name="Kevin Stilts" userId="99c6032548666723" providerId="LiveId" clId="{67E0A096-D735-4CA9-91C5-11A9E889E862}" dt="2021-01-22T23:19:54.067" v="783" actId="47"/>
        <pc:sldMkLst>
          <pc:docMk/>
          <pc:sldMk cId="469472327" sldId="659"/>
        </pc:sldMkLst>
      </pc:sldChg>
      <pc:sldChg chg="modSp modAnim">
        <pc:chgData name="Kevin Stilts" userId="99c6032548666723" providerId="LiveId" clId="{67E0A096-D735-4CA9-91C5-11A9E889E862}" dt="2021-01-23T17:12:50.259" v="961"/>
        <pc:sldMkLst>
          <pc:docMk/>
          <pc:sldMk cId="4232320088" sldId="660"/>
        </pc:sldMkLst>
        <pc:spChg chg="mod">
          <ac:chgData name="Kevin Stilts" userId="99c6032548666723" providerId="LiveId" clId="{67E0A096-D735-4CA9-91C5-11A9E889E862}" dt="2021-01-22T23:00:00.963" v="515" actId="20577"/>
          <ac:spMkLst>
            <pc:docMk/>
            <pc:sldMk cId="4232320088" sldId="660"/>
            <ac:spMk id="3" creationId="{00000000-0000-0000-0000-000000000000}"/>
          </ac:spMkLst>
        </pc:spChg>
      </pc:sldChg>
      <pc:sldChg chg="del">
        <pc:chgData name="Kevin Stilts" userId="99c6032548666723" providerId="LiveId" clId="{67E0A096-D735-4CA9-91C5-11A9E889E862}" dt="2021-01-22T22:43:26.220" v="93" actId="47"/>
        <pc:sldMkLst>
          <pc:docMk/>
          <pc:sldMk cId="2766452228" sldId="661"/>
        </pc:sldMkLst>
      </pc:sldChg>
      <pc:sldChg chg="modSp modAnim">
        <pc:chgData name="Kevin Stilts" userId="99c6032548666723" providerId="LiveId" clId="{67E0A096-D735-4CA9-91C5-11A9E889E862}" dt="2021-01-23T17:15:08.448" v="1035" actId="6549"/>
        <pc:sldMkLst>
          <pc:docMk/>
          <pc:sldMk cId="4052633498" sldId="664"/>
        </pc:sldMkLst>
        <pc:spChg chg="mod">
          <ac:chgData name="Kevin Stilts" userId="99c6032548666723" providerId="LiveId" clId="{67E0A096-D735-4CA9-91C5-11A9E889E862}" dt="2021-01-23T17:15:08.448" v="1035" actId="6549"/>
          <ac:spMkLst>
            <pc:docMk/>
            <pc:sldMk cId="4052633498" sldId="664"/>
            <ac:spMk id="3" creationId="{00000000-0000-0000-0000-000000000000}"/>
          </ac:spMkLst>
        </pc:spChg>
      </pc:sldChg>
      <pc:sldChg chg="modSp modAnim">
        <pc:chgData name="Kevin Stilts" userId="99c6032548666723" providerId="LiveId" clId="{67E0A096-D735-4CA9-91C5-11A9E889E862}" dt="2021-01-23T17:15:19.805" v="1041"/>
        <pc:sldMkLst>
          <pc:docMk/>
          <pc:sldMk cId="821225723" sldId="665"/>
        </pc:sldMkLst>
        <pc:spChg chg="mod">
          <ac:chgData name="Kevin Stilts" userId="99c6032548666723" providerId="LiveId" clId="{67E0A096-D735-4CA9-91C5-11A9E889E862}" dt="2021-01-22T23:01:19.877" v="531" actId="20577"/>
          <ac:spMkLst>
            <pc:docMk/>
            <pc:sldMk cId="821225723" sldId="665"/>
            <ac:spMk id="3" creationId="{00000000-0000-0000-0000-000000000000}"/>
          </ac:spMkLst>
        </pc:spChg>
      </pc:sldChg>
      <pc:sldChg chg="del">
        <pc:chgData name="Kevin Stilts" userId="99c6032548666723" providerId="LiveId" clId="{67E0A096-D735-4CA9-91C5-11A9E889E862}" dt="2021-01-22T23:01:25.696" v="532" actId="47"/>
        <pc:sldMkLst>
          <pc:docMk/>
          <pc:sldMk cId="3268647839" sldId="666"/>
        </pc:sldMkLst>
      </pc:sldChg>
      <pc:sldChg chg="modSp del modAnim">
        <pc:chgData name="Kevin Stilts" userId="99c6032548666723" providerId="LiveId" clId="{67E0A096-D735-4CA9-91C5-11A9E889E862}" dt="2021-01-22T23:18:16.049" v="766" actId="47"/>
        <pc:sldMkLst>
          <pc:docMk/>
          <pc:sldMk cId="803533919" sldId="667"/>
        </pc:sldMkLst>
        <pc:spChg chg="mod">
          <ac:chgData name="Kevin Stilts" userId="99c6032548666723" providerId="LiveId" clId="{67E0A096-D735-4CA9-91C5-11A9E889E862}" dt="2021-01-22T23:01:34.689" v="533" actId="20577"/>
          <ac:spMkLst>
            <pc:docMk/>
            <pc:sldMk cId="803533919" sldId="667"/>
            <ac:spMk id="3" creationId="{00000000-0000-0000-0000-000000000000}"/>
          </ac:spMkLst>
        </pc:spChg>
      </pc:sldChg>
      <pc:sldChg chg="add del modAnim">
        <pc:chgData name="Kevin Stilts" userId="99c6032548666723" providerId="LiveId" clId="{67E0A096-D735-4CA9-91C5-11A9E889E862}" dt="2021-01-23T17:15:28.354" v="1045"/>
        <pc:sldMkLst>
          <pc:docMk/>
          <pc:sldMk cId="1348611880" sldId="668"/>
        </pc:sldMkLst>
      </pc:sldChg>
      <pc:sldChg chg="del">
        <pc:chgData name="Kevin Stilts" userId="99c6032548666723" providerId="LiveId" clId="{67E0A096-D735-4CA9-91C5-11A9E889E862}" dt="2021-01-22T22:44:06.966" v="95" actId="47"/>
        <pc:sldMkLst>
          <pc:docMk/>
          <pc:sldMk cId="479238195" sldId="669"/>
        </pc:sldMkLst>
      </pc:sldChg>
      <pc:sldChg chg="del">
        <pc:chgData name="Kevin Stilts" userId="99c6032548666723" providerId="LiveId" clId="{67E0A096-D735-4CA9-91C5-11A9E889E862}" dt="2021-01-22T22:44:13.994" v="96" actId="47"/>
        <pc:sldMkLst>
          <pc:docMk/>
          <pc:sldMk cId="3873495973" sldId="670"/>
        </pc:sldMkLst>
      </pc:sldChg>
      <pc:sldChg chg="modSp modAnim">
        <pc:chgData name="Kevin Stilts" userId="99c6032548666723" providerId="LiveId" clId="{67E0A096-D735-4CA9-91C5-11A9E889E862}" dt="2021-01-23T17:16:41.323" v="1063"/>
        <pc:sldMkLst>
          <pc:docMk/>
          <pc:sldMk cId="480337264" sldId="672"/>
        </pc:sldMkLst>
        <pc:spChg chg="mod">
          <ac:chgData name="Kevin Stilts" userId="99c6032548666723" providerId="LiveId" clId="{67E0A096-D735-4CA9-91C5-11A9E889E862}" dt="2021-01-22T23:03:40.963" v="599" actId="6549"/>
          <ac:spMkLst>
            <pc:docMk/>
            <pc:sldMk cId="480337264" sldId="672"/>
            <ac:spMk id="3" creationId="{00000000-0000-0000-0000-000000000000}"/>
          </ac:spMkLst>
        </pc:spChg>
      </pc:sldChg>
      <pc:sldChg chg="modAnim">
        <pc:chgData name="Kevin Stilts" userId="99c6032548666723" providerId="LiveId" clId="{67E0A096-D735-4CA9-91C5-11A9E889E862}" dt="2021-01-23T17:16:48.842" v="1066"/>
        <pc:sldMkLst>
          <pc:docMk/>
          <pc:sldMk cId="634223579" sldId="673"/>
        </pc:sldMkLst>
      </pc:sldChg>
      <pc:sldChg chg="del">
        <pc:chgData name="Kevin Stilts" userId="99c6032548666723" providerId="LiveId" clId="{67E0A096-D735-4CA9-91C5-11A9E889E862}" dt="2021-01-22T22:44:49.599" v="97" actId="47"/>
        <pc:sldMkLst>
          <pc:docMk/>
          <pc:sldMk cId="3531312797" sldId="674"/>
        </pc:sldMkLst>
      </pc:sldChg>
      <pc:sldChg chg="modAnim">
        <pc:chgData name="Kevin Stilts" userId="99c6032548666723" providerId="LiveId" clId="{67E0A096-D735-4CA9-91C5-11A9E889E862}" dt="2021-01-23T17:16:59.998" v="1071"/>
        <pc:sldMkLst>
          <pc:docMk/>
          <pc:sldMk cId="3018394498" sldId="675"/>
        </pc:sldMkLst>
      </pc:sldChg>
      <pc:sldChg chg="del">
        <pc:chgData name="Kevin Stilts" userId="99c6032548666723" providerId="LiveId" clId="{67E0A096-D735-4CA9-91C5-11A9E889E862}" dt="2021-01-22T22:45:01.430" v="98" actId="47"/>
        <pc:sldMkLst>
          <pc:docMk/>
          <pc:sldMk cId="3779813280" sldId="676"/>
        </pc:sldMkLst>
      </pc:sldChg>
      <pc:sldChg chg="modSp modAnim">
        <pc:chgData name="Kevin Stilts" userId="99c6032548666723" providerId="LiveId" clId="{67E0A096-D735-4CA9-91C5-11A9E889E862}" dt="2021-01-23T17:17:04.264" v="1073"/>
        <pc:sldMkLst>
          <pc:docMk/>
          <pc:sldMk cId="798044990" sldId="677"/>
        </pc:sldMkLst>
        <pc:spChg chg="mod">
          <ac:chgData name="Kevin Stilts" userId="99c6032548666723" providerId="LiveId" clId="{67E0A096-D735-4CA9-91C5-11A9E889E862}" dt="2021-01-22T22:46:47.605" v="110" actId="6549"/>
          <ac:spMkLst>
            <pc:docMk/>
            <pc:sldMk cId="798044990" sldId="677"/>
            <ac:spMk id="3" creationId="{00000000-0000-0000-0000-000000000000}"/>
          </ac:spMkLst>
        </pc:spChg>
      </pc:sldChg>
      <pc:sldChg chg="modSp modAnim">
        <pc:chgData name="Kevin Stilts" userId="99c6032548666723" providerId="LiveId" clId="{67E0A096-D735-4CA9-91C5-11A9E889E862}" dt="2021-01-23T17:17:19.666" v="1079"/>
        <pc:sldMkLst>
          <pc:docMk/>
          <pc:sldMk cId="1110177062" sldId="678"/>
        </pc:sldMkLst>
        <pc:spChg chg="mod">
          <ac:chgData name="Kevin Stilts" userId="99c6032548666723" providerId="LiveId" clId="{67E0A096-D735-4CA9-91C5-11A9E889E862}" dt="2021-01-22T23:04:33.920" v="605" actId="20577"/>
          <ac:spMkLst>
            <pc:docMk/>
            <pc:sldMk cId="1110177062" sldId="678"/>
            <ac:spMk id="3" creationId="{00000000-0000-0000-0000-000000000000}"/>
          </ac:spMkLst>
        </pc:spChg>
      </pc:sldChg>
      <pc:sldChg chg="del">
        <pc:chgData name="Kevin Stilts" userId="99c6032548666723" providerId="LiveId" clId="{67E0A096-D735-4CA9-91C5-11A9E889E862}" dt="2021-01-22T23:12:21.162" v="764" actId="47"/>
        <pc:sldMkLst>
          <pc:docMk/>
          <pc:sldMk cId="3646000090" sldId="679"/>
        </pc:sldMkLst>
      </pc:sldChg>
      <pc:sldChg chg="del">
        <pc:chgData name="Kevin Stilts" userId="99c6032548666723" providerId="LiveId" clId="{67E0A096-D735-4CA9-91C5-11A9E889E862}" dt="2021-01-22T22:45:43.753" v="99" actId="47"/>
        <pc:sldMkLst>
          <pc:docMk/>
          <pc:sldMk cId="1432794319" sldId="680"/>
        </pc:sldMkLst>
      </pc:sldChg>
      <pc:sldChg chg="del">
        <pc:chgData name="Kevin Stilts" userId="99c6032548666723" providerId="LiveId" clId="{67E0A096-D735-4CA9-91C5-11A9E889E862}" dt="2021-01-22T23:20:34.191" v="791" actId="47"/>
        <pc:sldMkLst>
          <pc:docMk/>
          <pc:sldMk cId="1139860887" sldId="683"/>
        </pc:sldMkLst>
      </pc:sldChg>
      <pc:sldChg chg="del">
        <pc:chgData name="Kevin Stilts" userId="99c6032548666723" providerId="LiveId" clId="{67E0A096-D735-4CA9-91C5-11A9E889E862}" dt="2021-01-22T22:58:35.560" v="506" actId="47"/>
        <pc:sldMkLst>
          <pc:docMk/>
          <pc:sldMk cId="1457442479" sldId="684"/>
        </pc:sldMkLst>
      </pc:sldChg>
      <pc:sldChg chg="del">
        <pc:chgData name="Kevin Stilts" userId="99c6032548666723" providerId="LiveId" clId="{67E0A096-D735-4CA9-91C5-11A9E889E862}" dt="2021-01-22T23:16:58.242" v="765" actId="47"/>
        <pc:sldMkLst>
          <pc:docMk/>
          <pc:sldMk cId="1237621467" sldId="685"/>
        </pc:sldMkLst>
      </pc:sldChg>
      <pc:sldChg chg="del">
        <pc:chgData name="Kevin Stilts" userId="99c6032548666723" providerId="LiveId" clId="{67E0A096-D735-4CA9-91C5-11A9E889E862}" dt="2021-01-22T23:16:58.242" v="765" actId="47"/>
        <pc:sldMkLst>
          <pc:docMk/>
          <pc:sldMk cId="2962609506" sldId="686"/>
        </pc:sldMkLst>
      </pc:sldChg>
      <pc:sldChg chg="modSp modAnim">
        <pc:chgData name="Kevin Stilts" userId="99c6032548666723" providerId="LiveId" clId="{67E0A096-D735-4CA9-91C5-11A9E889E862}" dt="2021-01-23T17:16:00.411" v="1052"/>
        <pc:sldMkLst>
          <pc:docMk/>
          <pc:sldMk cId="1345795433" sldId="687"/>
        </pc:sldMkLst>
        <pc:spChg chg="mod">
          <ac:chgData name="Kevin Stilts" userId="99c6032548666723" providerId="LiveId" clId="{67E0A096-D735-4CA9-91C5-11A9E889E862}" dt="2021-01-22T23:27:46.683" v="842" actId="6549"/>
          <ac:spMkLst>
            <pc:docMk/>
            <pc:sldMk cId="1345795433" sldId="687"/>
            <ac:spMk id="3" creationId="{00000000-0000-0000-0000-000000000000}"/>
          </ac:spMkLst>
        </pc:spChg>
      </pc:sldChg>
      <pc:sldChg chg="addSp delSp modSp mod addAnim delAnim">
        <pc:chgData name="Kevin Stilts" userId="99c6032548666723" providerId="LiveId" clId="{67E0A096-D735-4CA9-91C5-11A9E889E862}" dt="2021-01-22T23:04:03.800" v="603" actId="478"/>
        <pc:sldMkLst>
          <pc:docMk/>
          <pc:sldMk cId="2500553417" sldId="688"/>
        </pc:sldMkLst>
        <pc:spChg chg="add del">
          <ac:chgData name="Kevin Stilts" userId="99c6032548666723" providerId="LiveId" clId="{67E0A096-D735-4CA9-91C5-11A9E889E862}" dt="2021-01-22T23:03:58.964" v="602" actId="478"/>
          <ac:spMkLst>
            <pc:docMk/>
            <pc:sldMk cId="2500553417" sldId="688"/>
            <ac:spMk id="3" creationId="{00000000-0000-0000-0000-000000000000}"/>
          </ac:spMkLst>
        </pc:spChg>
        <pc:spChg chg="add del mod">
          <ac:chgData name="Kevin Stilts" userId="99c6032548666723" providerId="LiveId" clId="{67E0A096-D735-4CA9-91C5-11A9E889E862}" dt="2021-01-22T23:03:52.292" v="601" actId="478"/>
          <ac:spMkLst>
            <pc:docMk/>
            <pc:sldMk cId="2500553417" sldId="688"/>
            <ac:spMk id="4" creationId="{6681AE50-7A11-4802-8D01-6D746D13A068}"/>
          </ac:spMkLst>
        </pc:spChg>
        <pc:spChg chg="add del mod">
          <ac:chgData name="Kevin Stilts" userId="99c6032548666723" providerId="LiveId" clId="{67E0A096-D735-4CA9-91C5-11A9E889E862}" dt="2021-01-22T23:04:03.800" v="603" actId="478"/>
          <ac:spMkLst>
            <pc:docMk/>
            <pc:sldMk cId="2500553417" sldId="688"/>
            <ac:spMk id="7" creationId="{6E618995-D761-4177-B4C3-6D7552089A8E}"/>
          </ac:spMkLst>
        </pc:spChg>
      </pc:sldChg>
      <pc:sldChg chg="modAnim">
        <pc:chgData name="Kevin Stilts" userId="99c6032548666723" providerId="LiveId" clId="{67E0A096-D735-4CA9-91C5-11A9E889E862}" dt="2021-01-23T17:17:07.999" v="1074"/>
        <pc:sldMkLst>
          <pc:docMk/>
          <pc:sldMk cId="1988409177" sldId="689"/>
        </pc:sldMkLst>
      </pc:sldChg>
      <pc:sldChg chg="modSp mod">
        <pc:chgData name="Kevin Stilts" userId="99c6032548666723" providerId="LiveId" clId="{67E0A096-D735-4CA9-91C5-11A9E889E862}" dt="2021-01-22T22:45:59.552" v="100" actId="14100"/>
        <pc:sldMkLst>
          <pc:docMk/>
          <pc:sldMk cId="1384370651" sldId="695"/>
        </pc:sldMkLst>
        <pc:spChg chg="mod">
          <ac:chgData name="Kevin Stilts" userId="99c6032548666723" providerId="LiveId" clId="{67E0A096-D735-4CA9-91C5-11A9E889E862}" dt="2021-01-22T22:45:59.552" v="100" actId="14100"/>
          <ac:spMkLst>
            <pc:docMk/>
            <pc:sldMk cId="1384370651" sldId="695"/>
            <ac:spMk id="11" creationId="{00000000-0000-0000-0000-000000000000}"/>
          </ac:spMkLst>
        </pc:spChg>
      </pc:sldChg>
      <pc:sldChg chg="modSp mod">
        <pc:chgData name="Kevin Stilts" userId="99c6032548666723" providerId="LiveId" clId="{67E0A096-D735-4CA9-91C5-11A9E889E862}" dt="2021-01-22T22:46:09.013" v="109" actId="1076"/>
        <pc:sldMkLst>
          <pc:docMk/>
          <pc:sldMk cId="2399221321" sldId="696"/>
        </pc:sldMkLst>
        <pc:spChg chg="mod">
          <ac:chgData name="Kevin Stilts" userId="99c6032548666723" providerId="LiveId" clId="{67E0A096-D735-4CA9-91C5-11A9E889E862}" dt="2021-01-22T22:46:09.013" v="109" actId="1076"/>
          <ac:spMkLst>
            <pc:docMk/>
            <pc:sldMk cId="2399221321" sldId="696"/>
            <ac:spMk id="10" creationId="{00000000-0000-0000-0000-000000000000}"/>
          </ac:spMkLst>
        </pc:spChg>
      </pc:sldChg>
      <pc:sldChg chg="modAnim">
        <pc:chgData name="Kevin Stilts" userId="99c6032548666723" providerId="LiveId" clId="{67E0A096-D735-4CA9-91C5-11A9E889E862}" dt="2021-01-23T17:10:56.390" v="922"/>
        <pc:sldMkLst>
          <pc:docMk/>
          <pc:sldMk cId="1229623020" sldId="697"/>
        </pc:sldMkLst>
      </pc:sldChg>
      <pc:sldChg chg="del">
        <pc:chgData name="Kevin Stilts" userId="99c6032548666723" providerId="LiveId" clId="{67E0A096-D735-4CA9-91C5-11A9E889E862}" dt="2021-01-21T04:36:16.606" v="3" actId="2696"/>
        <pc:sldMkLst>
          <pc:docMk/>
          <pc:sldMk cId="2526181819" sldId="698"/>
        </pc:sldMkLst>
      </pc:sldChg>
      <pc:sldChg chg="del">
        <pc:chgData name="Kevin Stilts" userId="99c6032548666723" providerId="LiveId" clId="{67E0A096-D735-4CA9-91C5-11A9E889E862}" dt="2021-01-21T04:36:16.606" v="3" actId="2696"/>
        <pc:sldMkLst>
          <pc:docMk/>
          <pc:sldMk cId="4173576393" sldId="699"/>
        </pc:sldMkLst>
      </pc:sldChg>
      <pc:sldChg chg="del">
        <pc:chgData name="Kevin Stilts" userId="99c6032548666723" providerId="LiveId" clId="{67E0A096-D735-4CA9-91C5-11A9E889E862}" dt="2021-01-21T04:36:16.606" v="3" actId="2696"/>
        <pc:sldMkLst>
          <pc:docMk/>
          <pc:sldMk cId="2836009491" sldId="700"/>
        </pc:sldMkLst>
      </pc:sldChg>
      <pc:sldChg chg="del">
        <pc:chgData name="Kevin Stilts" userId="99c6032548666723" providerId="LiveId" clId="{67E0A096-D735-4CA9-91C5-11A9E889E862}" dt="2021-01-21T04:36:16.606" v="3" actId="2696"/>
        <pc:sldMkLst>
          <pc:docMk/>
          <pc:sldMk cId="3320067946" sldId="701"/>
        </pc:sldMkLst>
      </pc:sldChg>
      <pc:sldChg chg="del">
        <pc:chgData name="Kevin Stilts" userId="99c6032548666723" providerId="LiveId" clId="{67E0A096-D735-4CA9-91C5-11A9E889E862}" dt="2021-01-21T04:37:09.434" v="8" actId="47"/>
        <pc:sldMkLst>
          <pc:docMk/>
          <pc:sldMk cId="2337851786" sldId="704"/>
        </pc:sldMkLst>
      </pc:sldChg>
      <pc:sldChg chg="del">
        <pc:chgData name="Kevin Stilts" userId="99c6032548666723" providerId="LiveId" clId="{67E0A096-D735-4CA9-91C5-11A9E889E862}" dt="2021-01-21T04:37:09.434" v="8" actId="47"/>
        <pc:sldMkLst>
          <pc:docMk/>
          <pc:sldMk cId="2193919304" sldId="705"/>
        </pc:sldMkLst>
      </pc:sldChg>
      <pc:sldChg chg="del">
        <pc:chgData name="Kevin Stilts" userId="99c6032548666723" providerId="LiveId" clId="{67E0A096-D735-4CA9-91C5-11A9E889E862}" dt="2021-01-21T04:37:09.434" v="8" actId="47"/>
        <pc:sldMkLst>
          <pc:docMk/>
          <pc:sldMk cId="2516489584" sldId="706"/>
        </pc:sldMkLst>
      </pc:sldChg>
      <pc:sldChg chg="del">
        <pc:chgData name="Kevin Stilts" userId="99c6032548666723" providerId="LiveId" clId="{67E0A096-D735-4CA9-91C5-11A9E889E862}" dt="2021-01-21T04:37:09.434" v="8" actId="47"/>
        <pc:sldMkLst>
          <pc:docMk/>
          <pc:sldMk cId="2996442144" sldId="707"/>
        </pc:sldMkLst>
      </pc:sldChg>
      <pc:sldChg chg="del">
        <pc:chgData name="Kevin Stilts" userId="99c6032548666723" providerId="LiveId" clId="{67E0A096-D735-4CA9-91C5-11A9E889E862}" dt="2021-01-21T04:37:09.434" v="8" actId="47"/>
        <pc:sldMkLst>
          <pc:docMk/>
          <pc:sldMk cId="2374186636" sldId="708"/>
        </pc:sldMkLst>
      </pc:sldChg>
      <pc:sldChg chg="del">
        <pc:chgData name="Kevin Stilts" userId="99c6032548666723" providerId="LiveId" clId="{67E0A096-D735-4CA9-91C5-11A9E889E862}" dt="2021-01-21T04:37:09.434" v="8" actId="47"/>
        <pc:sldMkLst>
          <pc:docMk/>
          <pc:sldMk cId="1387787413" sldId="709"/>
        </pc:sldMkLst>
      </pc:sldChg>
      <pc:sldChg chg="del">
        <pc:chgData name="Kevin Stilts" userId="99c6032548666723" providerId="LiveId" clId="{67E0A096-D735-4CA9-91C5-11A9E889E862}" dt="2021-01-21T04:37:09.434" v="8" actId="47"/>
        <pc:sldMkLst>
          <pc:docMk/>
          <pc:sldMk cId="1256366048" sldId="710"/>
        </pc:sldMkLst>
      </pc:sldChg>
      <pc:sldChg chg="del">
        <pc:chgData name="Kevin Stilts" userId="99c6032548666723" providerId="LiveId" clId="{67E0A096-D735-4CA9-91C5-11A9E889E862}" dt="2021-01-21T04:40:21.644" v="51" actId="47"/>
        <pc:sldMkLst>
          <pc:docMk/>
          <pc:sldMk cId="3503574081" sldId="711"/>
        </pc:sldMkLst>
      </pc:sldChg>
      <pc:sldChg chg="modSp del mod modAnim">
        <pc:chgData name="Kevin Stilts" userId="99c6032548666723" providerId="LiveId" clId="{67E0A096-D735-4CA9-91C5-11A9E889E862}" dt="2021-01-22T22:37:56.989" v="80" actId="47"/>
        <pc:sldMkLst>
          <pc:docMk/>
          <pc:sldMk cId="2379811694" sldId="712"/>
        </pc:sldMkLst>
        <pc:spChg chg="mod">
          <ac:chgData name="Kevin Stilts" userId="99c6032548666723" providerId="LiveId" clId="{67E0A096-D735-4CA9-91C5-11A9E889E862}" dt="2021-01-22T22:37:43.040" v="55" actId="21"/>
          <ac:spMkLst>
            <pc:docMk/>
            <pc:sldMk cId="2379811694" sldId="712"/>
            <ac:spMk id="3" creationId="{00000000-0000-0000-0000-000000000000}"/>
          </ac:spMkLst>
        </pc:spChg>
      </pc:sldChg>
      <pc:sldChg chg="modAnim">
        <pc:chgData name="Kevin Stilts" userId="99c6032548666723" providerId="LiveId" clId="{67E0A096-D735-4CA9-91C5-11A9E889E862}" dt="2021-01-23T17:10:23.077" v="911"/>
        <pc:sldMkLst>
          <pc:docMk/>
          <pc:sldMk cId="1242838112" sldId="713"/>
        </pc:sldMkLst>
      </pc:sldChg>
      <pc:sldChg chg="del">
        <pc:chgData name="Kevin Stilts" userId="99c6032548666723" providerId="LiveId" clId="{67E0A096-D735-4CA9-91C5-11A9E889E862}" dt="2021-01-22T22:54:05.116" v="365" actId="47"/>
        <pc:sldMkLst>
          <pc:docMk/>
          <pc:sldMk cId="11917987" sldId="714"/>
        </pc:sldMkLst>
      </pc:sldChg>
      <pc:sldChg chg="del">
        <pc:chgData name="Kevin Stilts" userId="99c6032548666723" providerId="LiveId" clId="{67E0A096-D735-4CA9-91C5-11A9E889E862}" dt="2021-01-22T23:20:36.493" v="792" actId="47"/>
        <pc:sldMkLst>
          <pc:docMk/>
          <pc:sldMk cId="3588107615" sldId="715"/>
        </pc:sldMkLst>
      </pc:sldChg>
      <pc:sldChg chg="del">
        <pc:chgData name="Kevin Stilts" userId="99c6032548666723" providerId="LiveId" clId="{67E0A096-D735-4CA9-91C5-11A9E889E862}" dt="2021-01-22T22:41:48.164" v="88" actId="47"/>
        <pc:sldMkLst>
          <pc:docMk/>
          <pc:sldMk cId="2078144286" sldId="716"/>
        </pc:sldMkLst>
      </pc:sldChg>
      <pc:sldChg chg="modAnim">
        <pc:chgData name="Kevin Stilts" userId="99c6032548666723" providerId="LiveId" clId="{67E0A096-D735-4CA9-91C5-11A9E889E862}" dt="2021-01-23T17:12:55.544" v="962"/>
        <pc:sldMkLst>
          <pc:docMk/>
          <pc:sldMk cId="2478628061" sldId="717"/>
        </pc:sldMkLst>
      </pc:sldChg>
      <pc:sldChg chg="del">
        <pc:chgData name="Kevin Stilts" userId="99c6032548666723" providerId="LiveId" clId="{67E0A096-D735-4CA9-91C5-11A9E889E862}" dt="2021-01-22T22:43:31.389" v="94" actId="47"/>
        <pc:sldMkLst>
          <pc:docMk/>
          <pc:sldMk cId="4087520348" sldId="718"/>
        </pc:sldMkLst>
      </pc:sldChg>
      <pc:sldChg chg="modSp mod modAnim">
        <pc:chgData name="Kevin Stilts" userId="99c6032548666723" providerId="LiveId" clId="{67E0A096-D735-4CA9-91C5-11A9E889E862}" dt="2021-01-23T17:15:01.930" v="1033"/>
        <pc:sldMkLst>
          <pc:docMk/>
          <pc:sldMk cId="3811564048" sldId="719"/>
        </pc:sldMkLst>
        <pc:spChg chg="mod">
          <ac:chgData name="Kevin Stilts" userId="99c6032548666723" providerId="LiveId" clId="{67E0A096-D735-4CA9-91C5-11A9E889E862}" dt="2021-01-22T23:00:37.916" v="525" actId="207"/>
          <ac:spMkLst>
            <pc:docMk/>
            <pc:sldMk cId="3811564048" sldId="719"/>
            <ac:spMk id="3" creationId="{00000000-0000-0000-0000-000000000000}"/>
          </ac:spMkLst>
        </pc:spChg>
      </pc:sldChg>
      <pc:sldChg chg="modSp modAnim">
        <pc:chgData name="Kevin Stilts" userId="99c6032548666723" providerId="LiveId" clId="{67E0A096-D735-4CA9-91C5-11A9E889E862}" dt="2021-01-23T17:16:35.285" v="1061"/>
        <pc:sldMkLst>
          <pc:docMk/>
          <pc:sldMk cId="1994164258" sldId="720"/>
        </pc:sldMkLst>
        <pc:spChg chg="mod">
          <ac:chgData name="Kevin Stilts" userId="99c6032548666723" providerId="LiveId" clId="{67E0A096-D735-4CA9-91C5-11A9E889E862}" dt="2021-01-22T23:03:34.077" v="598" actId="20577"/>
          <ac:spMkLst>
            <pc:docMk/>
            <pc:sldMk cId="1994164258" sldId="720"/>
            <ac:spMk id="3" creationId="{00000000-0000-0000-0000-000000000000}"/>
          </ac:spMkLst>
        </pc:spChg>
      </pc:sldChg>
      <pc:sldChg chg="modAnim">
        <pc:chgData name="Kevin Stilts" userId="99c6032548666723" providerId="LiveId" clId="{67E0A096-D735-4CA9-91C5-11A9E889E862}" dt="2021-01-23T17:17:12.357" v="1075"/>
        <pc:sldMkLst>
          <pc:docMk/>
          <pc:sldMk cId="1294410016" sldId="721"/>
        </pc:sldMkLst>
      </pc:sldChg>
      <pc:sldChg chg="modSp add mod modAnim">
        <pc:chgData name="Kevin Stilts" userId="99c6032548666723" providerId="LiveId" clId="{67E0A096-D735-4CA9-91C5-11A9E889E862}" dt="2021-01-23T17:06:14.803" v="851"/>
        <pc:sldMkLst>
          <pc:docMk/>
          <pc:sldMk cId="1009638886" sldId="723"/>
        </pc:sldMkLst>
        <pc:spChg chg="mod">
          <ac:chgData name="Kevin Stilts" userId="99c6032548666723" providerId="LiveId" clId="{67E0A096-D735-4CA9-91C5-11A9E889E862}" dt="2021-01-22T23:11:19.458" v="762" actId="255"/>
          <ac:spMkLst>
            <pc:docMk/>
            <pc:sldMk cId="1009638886" sldId="72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903BE-9C0B-4BE6-B32C-B55388AC209A}" type="datetimeFigureOut">
              <a:rPr lang="en-US" smtClean="0"/>
              <a:t>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CAD27-798D-4070-9539-6B6659759AF8}" type="slidenum">
              <a:rPr lang="en-US" smtClean="0"/>
              <a:t>‹#›</a:t>
            </a:fld>
            <a:endParaRPr lang="en-US"/>
          </a:p>
        </p:txBody>
      </p:sp>
    </p:spTree>
    <p:extLst>
      <p:ext uri="{BB962C8B-B14F-4D97-AF65-F5344CB8AC3E}">
        <p14:creationId xmlns:p14="http://schemas.microsoft.com/office/powerpoint/2010/main" val="167777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Love of God,” “Love Divine,” “He Loved Me So,” etc.</a:t>
            </a:r>
            <a:endParaRPr lang="en-US" baseline="0" dirty="0"/>
          </a:p>
        </p:txBody>
      </p:sp>
      <p:sp>
        <p:nvSpPr>
          <p:cNvPr id="4" name="Slide Number Placeholder 3"/>
          <p:cNvSpPr>
            <a:spLocks noGrp="1"/>
          </p:cNvSpPr>
          <p:nvPr>
            <p:ph type="sldNum" sz="quarter" idx="10"/>
          </p:nvPr>
        </p:nvSpPr>
        <p:spPr/>
        <p:txBody>
          <a:bodyPr/>
          <a:lstStyle/>
          <a:p>
            <a:fld id="{1E7CAD27-798D-4070-9539-6B6659759AF8}" type="slidenum">
              <a:rPr lang="en-US" smtClean="0"/>
              <a:t>3</a:t>
            </a:fld>
            <a:endParaRPr lang="en-US"/>
          </a:p>
        </p:txBody>
      </p:sp>
    </p:spTree>
    <p:extLst>
      <p:ext uri="{BB962C8B-B14F-4D97-AF65-F5344CB8AC3E}">
        <p14:creationId xmlns:p14="http://schemas.microsoft.com/office/powerpoint/2010/main" val="88251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“Ancient Words” </a:t>
            </a:r>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13</a:t>
            </a:fld>
            <a:endParaRPr lang="en-US"/>
          </a:p>
        </p:txBody>
      </p:sp>
    </p:spTree>
    <p:extLst>
      <p:ext uri="{BB962C8B-B14F-4D97-AF65-F5344CB8AC3E}">
        <p14:creationId xmlns:p14="http://schemas.microsoft.com/office/powerpoint/2010/main" val="351588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“Ancient Words” </a:t>
            </a:r>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14</a:t>
            </a:fld>
            <a:endParaRPr lang="en-US"/>
          </a:p>
        </p:txBody>
      </p:sp>
    </p:spTree>
    <p:extLst>
      <p:ext uri="{BB962C8B-B14F-4D97-AF65-F5344CB8AC3E}">
        <p14:creationId xmlns:p14="http://schemas.microsoft.com/office/powerpoint/2010/main" val="332173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church’s worship is in the hands of the song leader for the duration of the song service; if he cannot be trusted to put the needs of the church first, he should not be trusted to do so.</a:t>
            </a:r>
          </a:p>
        </p:txBody>
      </p:sp>
      <p:sp>
        <p:nvSpPr>
          <p:cNvPr id="4" name="Slide Number Placeholder 3"/>
          <p:cNvSpPr>
            <a:spLocks noGrp="1"/>
          </p:cNvSpPr>
          <p:nvPr>
            <p:ph type="sldNum" sz="quarter" idx="10"/>
          </p:nvPr>
        </p:nvSpPr>
        <p:spPr/>
        <p:txBody>
          <a:bodyPr/>
          <a:lstStyle/>
          <a:p>
            <a:fld id="{420A9DB4-31A6-473D-82D7-805584676954}" type="slidenum">
              <a:rPr lang="en-US" smtClean="0"/>
              <a:t>15</a:t>
            </a:fld>
            <a:endParaRPr lang="en-US"/>
          </a:p>
        </p:txBody>
      </p:sp>
    </p:spTree>
    <p:extLst>
      <p:ext uri="{BB962C8B-B14F-4D97-AF65-F5344CB8AC3E}">
        <p14:creationId xmlns:p14="http://schemas.microsoft.com/office/powerpoint/2010/main" val="161290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church’s worship is in the hands of the song leader for the duration of the song service; if he cannot be trusted to put the needs of the church first, he should not be trusted to do so.</a:t>
            </a:r>
          </a:p>
        </p:txBody>
      </p:sp>
      <p:sp>
        <p:nvSpPr>
          <p:cNvPr id="4" name="Slide Number Placeholder 3"/>
          <p:cNvSpPr>
            <a:spLocks noGrp="1"/>
          </p:cNvSpPr>
          <p:nvPr>
            <p:ph type="sldNum" sz="quarter" idx="10"/>
          </p:nvPr>
        </p:nvSpPr>
        <p:spPr/>
        <p:txBody>
          <a:bodyPr/>
          <a:lstStyle/>
          <a:p>
            <a:fld id="{420A9DB4-31A6-473D-82D7-805584676954}" type="slidenum">
              <a:rPr lang="en-US" smtClean="0"/>
              <a:t>16</a:t>
            </a:fld>
            <a:endParaRPr lang="en-US"/>
          </a:p>
        </p:txBody>
      </p:sp>
    </p:spTree>
    <p:extLst>
      <p:ext uri="{BB962C8B-B14F-4D97-AF65-F5344CB8AC3E}">
        <p14:creationId xmlns:p14="http://schemas.microsoft.com/office/powerpoint/2010/main" val="845370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Beautiful Life,” “O the Things We May Do”</a:t>
            </a:r>
          </a:p>
          <a:p>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19</a:t>
            </a:fld>
            <a:endParaRPr lang="en-US"/>
          </a:p>
        </p:txBody>
      </p:sp>
    </p:spTree>
    <p:extLst>
      <p:ext uri="{BB962C8B-B14F-4D97-AF65-F5344CB8AC3E}">
        <p14:creationId xmlns:p14="http://schemas.microsoft.com/office/powerpoint/2010/main" val="48869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20</a:t>
            </a:fld>
            <a:endParaRPr lang="en-US"/>
          </a:p>
        </p:txBody>
      </p:sp>
    </p:spTree>
    <p:extLst>
      <p:ext uri="{BB962C8B-B14F-4D97-AF65-F5344CB8AC3E}">
        <p14:creationId xmlns:p14="http://schemas.microsoft.com/office/powerpoint/2010/main" val="350173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 gives it by showing us His example and giving us the inspired word to guide us.</a:t>
            </a:r>
          </a:p>
          <a:p>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21</a:t>
            </a:fld>
            <a:endParaRPr lang="en-US"/>
          </a:p>
        </p:txBody>
      </p:sp>
    </p:spTree>
    <p:extLst>
      <p:ext uri="{BB962C8B-B14F-4D97-AF65-F5344CB8AC3E}">
        <p14:creationId xmlns:p14="http://schemas.microsoft.com/office/powerpoint/2010/main" val="167675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Personal responsibility; abundance of blessings; priorities</a:t>
            </a:r>
          </a:p>
          <a:p>
            <a:endParaRPr lang="en-US" baseline="0" dirty="0"/>
          </a:p>
          <a:p>
            <a:r>
              <a:rPr lang="en-US" baseline="0" dirty="0"/>
              <a:t>“Count Your Blessings,” “I Gave My Life for Thee,” “Room in the Kingdom,” “O the Things We May Do”</a:t>
            </a:r>
            <a:endParaRPr lang="en-US" dirty="0"/>
          </a:p>
          <a:p>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22</a:t>
            </a:fld>
            <a:endParaRPr lang="en-US"/>
          </a:p>
        </p:txBody>
      </p:sp>
    </p:spTree>
    <p:extLst>
      <p:ext uri="{BB962C8B-B14F-4D97-AF65-F5344CB8AC3E}">
        <p14:creationId xmlns:p14="http://schemas.microsoft.com/office/powerpoint/2010/main" val="2805149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Being see</a:t>
            </a:r>
            <a:r>
              <a:rPr lang="en-US" baseline="0" dirty="0"/>
              <a:t>n doing good is no sin; seeking glory for serving should be avoided, even if it means literally dodging attention.  We should not seek privacy at the expense of the good deeds themselves.</a:t>
            </a:r>
          </a:p>
          <a:p>
            <a:endParaRPr lang="en-US" dirty="0"/>
          </a:p>
        </p:txBody>
      </p:sp>
      <p:sp>
        <p:nvSpPr>
          <p:cNvPr id="4" name="Slide Number Placeholder 3"/>
          <p:cNvSpPr>
            <a:spLocks noGrp="1"/>
          </p:cNvSpPr>
          <p:nvPr>
            <p:ph type="sldNum" sz="quarter" idx="10"/>
          </p:nvPr>
        </p:nvSpPr>
        <p:spPr/>
        <p:txBody>
          <a:bodyPr/>
          <a:lstStyle/>
          <a:p>
            <a:fld id="{1E7CAD27-798D-4070-9539-6B6659759AF8}" type="slidenum">
              <a:rPr lang="en-US" smtClean="0"/>
              <a:t>23</a:t>
            </a:fld>
            <a:endParaRPr lang="en-US"/>
          </a:p>
        </p:txBody>
      </p:sp>
    </p:spTree>
    <p:extLst>
      <p:ext uri="{BB962C8B-B14F-4D97-AF65-F5344CB8AC3E}">
        <p14:creationId xmlns:p14="http://schemas.microsoft.com/office/powerpoint/2010/main" val="4237509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“While This Day is Mine,” using available time wisely in pursuit of the welfare of others</a:t>
            </a:r>
            <a:endParaRPr lang="en-US" dirty="0"/>
          </a:p>
          <a:p>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24</a:t>
            </a:fld>
            <a:endParaRPr lang="en-US"/>
          </a:p>
        </p:txBody>
      </p:sp>
    </p:spTree>
    <p:extLst>
      <p:ext uri="{BB962C8B-B14F-4D97-AF65-F5344CB8AC3E}">
        <p14:creationId xmlns:p14="http://schemas.microsoft.com/office/powerpoint/2010/main" val="342733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E7CAD27-798D-4070-9539-6B6659759AF8}" type="slidenum">
              <a:rPr lang="en-US" smtClean="0"/>
              <a:t>4</a:t>
            </a:fld>
            <a:endParaRPr lang="en-US"/>
          </a:p>
        </p:txBody>
      </p:sp>
    </p:spTree>
    <p:extLst>
      <p:ext uri="{BB962C8B-B14F-4D97-AF65-F5344CB8AC3E}">
        <p14:creationId xmlns:p14="http://schemas.microsoft.com/office/powerpoint/2010/main" val="3948248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“While This Day is Mine,” using available time wisely in pursuit of the welfare of others</a:t>
            </a:r>
            <a:endParaRPr lang="en-US" dirty="0"/>
          </a:p>
          <a:p>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25</a:t>
            </a:fld>
            <a:endParaRPr lang="en-US"/>
          </a:p>
        </p:txBody>
      </p:sp>
    </p:spTree>
    <p:extLst>
      <p:ext uri="{BB962C8B-B14F-4D97-AF65-F5344CB8AC3E}">
        <p14:creationId xmlns:p14="http://schemas.microsoft.com/office/powerpoint/2010/main" val="3912671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20A9DB4-31A6-473D-82D7-805584676954}" type="slidenum">
              <a:rPr lang="en-US" smtClean="0"/>
              <a:t>26</a:t>
            </a:fld>
            <a:endParaRPr lang="en-US"/>
          </a:p>
        </p:txBody>
      </p:sp>
    </p:spTree>
    <p:extLst>
      <p:ext uri="{BB962C8B-B14F-4D97-AF65-F5344CB8AC3E}">
        <p14:creationId xmlns:p14="http://schemas.microsoft.com/office/powerpoint/2010/main" val="3306495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Allow God to do our fighting, and give Him the glory</a:t>
            </a:r>
          </a:p>
          <a:p>
            <a:endParaRPr lang="en-US" sz="1100" dirty="0"/>
          </a:p>
        </p:txBody>
      </p:sp>
      <p:sp>
        <p:nvSpPr>
          <p:cNvPr id="4" name="Slide Number Placeholder 3"/>
          <p:cNvSpPr>
            <a:spLocks noGrp="1"/>
          </p:cNvSpPr>
          <p:nvPr>
            <p:ph type="sldNum" sz="quarter" idx="10"/>
          </p:nvPr>
        </p:nvSpPr>
        <p:spPr/>
        <p:txBody>
          <a:bodyPr/>
          <a:lstStyle/>
          <a:p>
            <a:fld id="{420A9DB4-31A6-473D-82D7-805584676954}" type="slidenum">
              <a:rPr lang="en-US" smtClean="0"/>
              <a:t>28</a:t>
            </a:fld>
            <a:endParaRPr lang="en-US"/>
          </a:p>
        </p:txBody>
      </p:sp>
    </p:spTree>
    <p:extLst>
      <p:ext uri="{BB962C8B-B14F-4D97-AF65-F5344CB8AC3E}">
        <p14:creationId xmlns:p14="http://schemas.microsoft.com/office/powerpoint/2010/main" val="1506347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 With Me, Lord,” “Take the Name of Jesus With You,” “God Bless You, Go With God,” “Let the Beauty of Jesus Be Seen in Me”</a:t>
            </a:r>
            <a:endParaRPr lang="en-US" dirty="0"/>
          </a:p>
          <a:p>
            <a:endParaRPr lang="en-US" sz="1200" baseline="0" dirty="0"/>
          </a:p>
        </p:txBody>
      </p:sp>
      <p:sp>
        <p:nvSpPr>
          <p:cNvPr id="4" name="Slide Number Placeholder 3"/>
          <p:cNvSpPr>
            <a:spLocks noGrp="1"/>
          </p:cNvSpPr>
          <p:nvPr>
            <p:ph type="sldNum" sz="quarter" idx="10"/>
          </p:nvPr>
        </p:nvSpPr>
        <p:spPr/>
        <p:txBody>
          <a:bodyPr/>
          <a:lstStyle/>
          <a:p>
            <a:fld id="{420A9DB4-31A6-473D-82D7-805584676954}" type="slidenum">
              <a:rPr lang="en-US" smtClean="0"/>
              <a:t>29</a:t>
            </a:fld>
            <a:endParaRPr lang="en-US"/>
          </a:p>
        </p:txBody>
      </p:sp>
    </p:spTree>
    <p:extLst>
      <p:ext uri="{BB962C8B-B14F-4D97-AF65-F5344CB8AC3E}">
        <p14:creationId xmlns:p14="http://schemas.microsoft.com/office/powerpoint/2010/main" val="2679088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420A9DB4-31A6-473D-82D7-805584676954}" type="slidenum">
              <a:rPr lang="en-US" smtClean="0"/>
              <a:t>31</a:t>
            </a:fld>
            <a:endParaRPr lang="en-US"/>
          </a:p>
        </p:txBody>
      </p:sp>
    </p:spTree>
    <p:extLst>
      <p:ext uri="{BB962C8B-B14F-4D97-AF65-F5344CB8AC3E}">
        <p14:creationId xmlns:p14="http://schemas.microsoft.com/office/powerpoint/2010/main" val="1506347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Jesus Goes With Me,” “Anywhere with Jesus,” “Where He Leads Me I’ll Follow,” “Footprints of Jesus”</a:t>
            </a:r>
          </a:p>
        </p:txBody>
      </p:sp>
      <p:sp>
        <p:nvSpPr>
          <p:cNvPr id="4" name="Slide Number Placeholder 3"/>
          <p:cNvSpPr>
            <a:spLocks noGrp="1"/>
          </p:cNvSpPr>
          <p:nvPr>
            <p:ph type="sldNum" sz="quarter" idx="10"/>
          </p:nvPr>
        </p:nvSpPr>
        <p:spPr/>
        <p:txBody>
          <a:bodyPr/>
          <a:lstStyle/>
          <a:p>
            <a:fld id="{420A9DB4-31A6-473D-82D7-805584676954}" type="slidenum">
              <a:rPr lang="en-US" smtClean="0"/>
              <a:t>32</a:t>
            </a:fld>
            <a:endParaRPr lang="en-US"/>
          </a:p>
        </p:txBody>
      </p:sp>
    </p:spTree>
    <p:extLst>
      <p:ext uri="{BB962C8B-B14F-4D97-AF65-F5344CB8AC3E}">
        <p14:creationId xmlns:p14="http://schemas.microsoft.com/office/powerpoint/2010/main" val="1046056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The third may fit the Jacob story a bit better.  When serving Jesus, we should expect hardships; they should draw us closer to Him.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Things will not always go our way. We will sacrifice. We will encounter hardship and rejection. If Jesus could bear His cross for us, we can bear our crosses for Him.</a:t>
            </a:r>
          </a:p>
          <a:p>
            <a:endParaRPr lang="en-US" sz="1200" baseline="0" dirty="0"/>
          </a:p>
        </p:txBody>
      </p:sp>
      <p:sp>
        <p:nvSpPr>
          <p:cNvPr id="4" name="Slide Number Placeholder 3"/>
          <p:cNvSpPr>
            <a:spLocks noGrp="1"/>
          </p:cNvSpPr>
          <p:nvPr>
            <p:ph type="sldNum" sz="quarter" idx="10"/>
          </p:nvPr>
        </p:nvSpPr>
        <p:spPr/>
        <p:txBody>
          <a:bodyPr/>
          <a:lstStyle/>
          <a:p>
            <a:fld id="{420A9DB4-31A6-473D-82D7-805584676954}" type="slidenum">
              <a:rPr lang="en-US" smtClean="0"/>
              <a:t>33</a:t>
            </a:fld>
            <a:endParaRPr lang="en-US"/>
          </a:p>
        </p:txBody>
      </p:sp>
    </p:spTree>
    <p:extLst>
      <p:ext uri="{BB962C8B-B14F-4D97-AF65-F5344CB8AC3E}">
        <p14:creationId xmlns:p14="http://schemas.microsoft.com/office/powerpoint/2010/main" val="538138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Yes, the imagery of Jacob’s ladder is completely lost when the original verses are omitted.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20A9DB4-31A6-473D-82D7-805584676954}" type="slidenum">
              <a:rPr lang="en-US" smtClean="0"/>
              <a:t>34</a:t>
            </a:fld>
            <a:endParaRPr lang="en-US"/>
          </a:p>
        </p:txBody>
      </p:sp>
    </p:spTree>
    <p:extLst>
      <p:ext uri="{BB962C8B-B14F-4D97-AF65-F5344CB8AC3E}">
        <p14:creationId xmlns:p14="http://schemas.microsoft.com/office/powerpoint/2010/main" val="3790414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Yes, the imagery of Jacob’s ladder is completely lost when the original verses are omitted.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Any song that tells a story: “Night with Ebon Pinion,” “Tis Midnight &amp; On Olive’s Brow”, “None of Self”</a:t>
            </a:r>
          </a:p>
        </p:txBody>
      </p:sp>
      <p:sp>
        <p:nvSpPr>
          <p:cNvPr id="4" name="Slide Number Placeholder 3"/>
          <p:cNvSpPr>
            <a:spLocks noGrp="1"/>
          </p:cNvSpPr>
          <p:nvPr>
            <p:ph type="sldNum" sz="quarter" idx="10"/>
          </p:nvPr>
        </p:nvSpPr>
        <p:spPr/>
        <p:txBody>
          <a:bodyPr/>
          <a:lstStyle/>
          <a:p>
            <a:fld id="{420A9DB4-31A6-473D-82D7-805584676954}" type="slidenum">
              <a:rPr lang="en-US" smtClean="0"/>
              <a:t>35</a:t>
            </a:fld>
            <a:endParaRPr lang="en-US"/>
          </a:p>
        </p:txBody>
      </p:sp>
    </p:spTree>
    <p:extLst>
      <p:ext uri="{BB962C8B-B14F-4D97-AF65-F5344CB8AC3E}">
        <p14:creationId xmlns:p14="http://schemas.microsoft.com/office/powerpoint/2010/main" val="244343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a:t>Probably like it is in any generation – some will be faithful, some will not. Faith is often fake, but persecution reveals the true faithful.</a:t>
            </a:r>
          </a:p>
          <a:p>
            <a:endParaRPr lang="en-US" sz="1100" dirty="0"/>
          </a:p>
        </p:txBody>
      </p:sp>
      <p:sp>
        <p:nvSpPr>
          <p:cNvPr id="4" name="Slide Number Placeholder 3"/>
          <p:cNvSpPr>
            <a:spLocks noGrp="1"/>
          </p:cNvSpPr>
          <p:nvPr>
            <p:ph type="sldNum" sz="quarter" idx="10"/>
          </p:nvPr>
        </p:nvSpPr>
        <p:spPr/>
        <p:txBody>
          <a:bodyPr/>
          <a:lstStyle/>
          <a:p>
            <a:fld id="{420A9DB4-31A6-473D-82D7-805584676954}" type="slidenum">
              <a:rPr lang="en-US" smtClean="0"/>
              <a:t>36</a:t>
            </a:fld>
            <a:endParaRPr lang="en-US"/>
          </a:p>
        </p:txBody>
      </p:sp>
    </p:spTree>
    <p:extLst>
      <p:ext uri="{BB962C8B-B14F-4D97-AF65-F5344CB8AC3E}">
        <p14:creationId xmlns:p14="http://schemas.microsoft.com/office/powerpoint/2010/main" val="266931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E7CAD27-798D-4070-9539-6B6659759AF8}" type="slidenum">
              <a:rPr lang="en-US" smtClean="0"/>
              <a:t>5</a:t>
            </a:fld>
            <a:endParaRPr lang="en-US"/>
          </a:p>
        </p:txBody>
      </p:sp>
    </p:spTree>
    <p:extLst>
      <p:ext uri="{BB962C8B-B14F-4D97-AF65-F5344CB8AC3E}">
        <p14:creationId xmlns:p14="http://schemas.microsoft.com/office/powerpoint/2010/main" val="753231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10"/>
          </p:nvPr>
        </p:nvSpPr>
        <p:spPr/>
        <p:txBody>
          <a:bodyPr/>
          <a:lstStyle/>
          <a:p>
            <a:fld id="{420A9DB4-31A6-473D-82D7-805584676954}" type="slidenum">
              <a:rPr lang="en-US" smtClean="0"/>
              <a:t>37</a:t>
            </a:fld>
            <a:endParaRPr lang="en-US"/>
          </a:p>
        </p:txBody>
      </p:sp>
    </p:spTree>
    <p:extLst>
      <p:ext uri="{BB962C8B-B14F-4D97-AF65-F5344CB8AC3E}">
        <p14:creationId xmlns:p14="http://schemas.microsoft.com/office/powerpoint/2010/main" val="3066460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a:t>Probably like it is in any generation – some will be faithful, some will not. Faith is often fake, but persecution reveals the true faithful.</a:t>
            </a:r>
          </a:p>
          <a:p>
            <a:endParaRPr lang="en-US" sz="1100" dirty="0"/>
          </a:p>
        </p:txBody>
      </p:sp>
      <p:sp>
        <p:nvSpPr>
          <p:cNvPr id="4" name="Slide Number Placeholder 3"/>
          <p:cNvSpPr>
            <a:spLocks noGrp="1"/>
          </p:cNvSpPr>
          <p:nvPr>
            <p:ph type="sldNum" sz="quarter" idx="10"/>
          </p:nvPr>
        </p:nvSpPr>
        <p:spPr/>
        <p:txBody>
          <a:bodyPr/>
          <a:lstStyle/>
          <a:p>
            <a:fld id="{420A9DB4-31A6-473D-82D7-805584676954}" type="slidenum">
              <a:rPr lang="en-US" smtClean="0"/>
              <a:t>38</a:t>
            </a:fld>
            <a:endParaRPr lang="en-US"/>
          </a:p>
        </p:txBody>
      </p:sp>
    </p:spTree>
    <p:extLst>
      <p:ext uri="{BB962C8B-B14F-4D97-AF65-F5344CB8AC3E}">
        <p14:creationId xmlns:p14="http://schemas.microsoft.com/office/powerpoint/2010/main" val="3345679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420A9DB4-31A6-473D-82D7-805584676954}" type="slidenum">
              <a:rPr lang="en-US" smtClean="0"/>
              <a:t>40</a:t>
            </a:fld>
            <a:endParaRPr lang="en-US"/>
          </a:p>
        </p:txBody>
      </p:sp>
    </p:spTree>
    <p:extLst>
      <p:ext uri="{BB962C8B-B14F-4D97-AF65-F5344CB8AC3E}">
        <p14:creationId xmlns:p14="http://schemas.microsoft.com/office/powerpoint/2010/main" val="1506347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Poetic license is</a:t>
            </a:r>
            <a:r>
              <a:rPr lang="en-US" sz="1100" baseline="0" dirty="0"/>
              <a:t> the altering of details not central to the point being made. In “Singing Redemption’s Song,” angels are said to be singing even though no record in Scripture exists of them singing; many songs refer to “Mount Calvary” despite Calvary (Golgotha) never being referred to as a hill or mountain. Garden of Gethsemane.</a:t>
            </a:r>
          </a:p>
          <a:p>
            <a:endParaRPr lang="en-US" sz="1100" baseline="0" dirty="0"/>
          </a:p>
        </p:txBody>
      </p:sp>
      <p:sp>
        <p:nvSpPr>
          <p:cNvPr id="4" name="Slide Number Placeholder 3"/>
          <p:cNvSpPr>
            <a:spLocks noGrp="1"/>
          </p:cNvSpPr>
          <p:nvPr>
            <p:ph type="sldNum" sz="quarter" idx="10"/>
          </p:nvPr>
        </p:nvSpPr>
        <p:spPr/>
        <p:txBody>
          <a:bodyPr/>
          <a:lstStyle/>
          <a:p>
            <a:fld id="{420A9DB4-31A6-473D-82D7-805584676954}" type="slidenum">
              <a:rPr lang="en-US" smtClean="0"/>
              <a:t>41</a:t>
            </a:fld>
            <a:endParaRPr lang="en-US"/>
          </a:p>
        </p:txBody>
      </p:sp>
    </p:spTree>
    <p:extLst>
      <p:ext uri="{BB962C8B-B14F-4D97-AF65-F5344CB8AC3E}">
        <p14:creationId xmlns:p14="http://schemas.microsoft.com/office/powerpoint/2010/main" val="2468517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Never Mentioned Him to Me,” “The World’s Bible,” “How Shall the Young Secure Their Hearts”</a:t>
            </a:r>
          </a:p>
        </p:txBody>
      </p:sp>
      <p:sp>
        <p:nvSpPr>
          <p:cNvPr id="4" name="Slide Number Placeholder 3"/>
          <p:cNvSpPr>
            <a:spLocks noGrp="1"/>
          </p:cNvSpPr>
          <p:nvPr>
            <p:ph type="sldNum" sz="quarter" idx="10"/>
          </p:nvPr>
        </p:nvSpPr>
        <p:spPr/>
        <p:txBody>
          <a:bodyPr/>
          <a:lstStyle/>
          <a:p>
            <a:fld id="{420A9DB4-31A6-473D-82D7-805584676954}" type="slidenum">
              <a:rPr lang="en-US" smtClean="0"/>
              <a:t>42</a:t>
            </a:fld>
            <a:endParaRPr lang="en-US"/>
          </a:p>
        </p:txBody>
      </p:sp>
    </p:spTree>
    <p:extLst>
      <p:ext uri="{BB962C8B-B14F-4D97-AF65-F5344CB8AC3E}">
        <p14:creationId xmlns:p14="http://schemas.microsoft.com/office/powerpoint/2010/main" val="2128631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Never Mentioned Him to Me,” “The World’s Bible,” “How Shall the Young Secure Their Hearts”</a:t>
            </a:r>
          </a:p>
        </p:txBody>
      </p:sp>
      <p:sp>
        <p:nvSpPr>
          <p:cNvPr id="4" name="Slide Number Placeholder 3"/>
          <p:cNvSpPr>
            <a:spLocks noGrp="1"/>
          </p:cNvSpPr>
          <p:nvPr>
            <p:ph type="sldNum" sz="quarter" idx="10"/>
          </p:nvPr>
        </p:nvSpPr>
        <p:spPr/>
        <p:txBody>
          <a:bodyPr/>
          <a:lstStyle/>
          <a:p>
            <a:fld id="{420A9DB4-31A6-473D-82D7-805584676954}" type="slidenum">
              <a:rPr lang="en-US" smtClean="0"/>
              <a:t>43</a:t>
            </a:fld>
            <a:endParaRPr lang="en-US"/>
          </a:p>
        </p:txBody>
      </p:sp>
    </p:spTree>
    <p:extLst>
      <p:ext uri="{BB962C8B-B14F-4D97-AF65-F5344CB8AC3E}">
        <p14:creationId xmlns:p14="http://schemas.microsoft.com/office/powerpoint/2010/main" val="1916477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Never Mentioned Him to Me,” “The World’s Bible,” “How Shall the Young Secure Their Hearts”</a:t>
            </a:r>
          </a:p>
        </p:txBody>
      </p:sp>
      <p:sp>
        <p:nvSpPr>
          <p:cNvPr id="4" name="Slide Number Placeholder 3"/>
          <p:cNvSpPr>
            <a:spLocks noGrp="1"/>
          </p:cNvSpPr>
          <p:nvPr>
            <p:ph type="sldNum" sz="quarter" idx="10"/>
          </p:nvPr>
        </p:nvSpPr>
        <p:spPr/>
        <p:txBody>
          <a:bodyPr/>
          <a:lstStyle/>
          <a:p>
            <a:fld id="{420A9DB4-31A6-473D-82D7-805584676954}" type="slidenum">
              <a:rPr lang="en-US" smtClean="0"/>
              <a:t>44</a:t>
            </a:fld>
            <a:endParaRPr lang="en-US"/>
          </a:p>
        </p:txBody>
      </p:sp>
    </p:spTree>
    <p:extLst>
      <p:ext uri="{BB962C8B-B14F-4D97-AF65-F5344CB8AC3E}">
        <p14:creationId xmlns:p14="http://schemas.microsoft.com/office/powerpoint/2010/main" val="728231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fld id="{420A9DB4-31A6-473D-82D7-805584676954}" type="slidenum">
              <a:rPr lang="en-US" smtClean="0"/>
              <a:t>45</a:t>
            </a:fld>
            <a:endParaRPr lang="en-US"/>
          </a:p>
        </p:txBody>
      </p:sp>
    </p:spTree>
    <p:extLst>
      <p:ext uri="{BB962C8B-B14F-4D97-AF65-F5344CB8AC3E}">
        <p14:creationId xmlns:p14="http://schemas.microsoft.com/office/powerpoint/2010/main" val="3810748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“Gleams the Harvest,” focuses more on opportunities than potential</a:t>
            </a:r>
          </a:p>
        </p:txBody>
      </p:sp>
      <p:sp>
        <p:nvSpPr>
          <p:cNvPr id="4" name="Slide Number Placeholder 3"/>
          <p:cNvSpPr>
            <a:spLocks noGrp="1"/>
          </p:cNvSpPr>
          <p:nvPr>
            <p:ph type="sldNum" sz="quarter" idx="10"/>
          </p:nvPr>
        </p:nvSpPr>
        <p:spPr/>
        <p:txBody>
          <a:bodyPr/>
          <a:lstStyle/>
          <a:p>
            <a:fld id="{420A9DB4-31A6-473D-82D7-805584676954}" type="slidenum">
              <a:rPr lang="en-US" smtClean="0"/>
              <a:t>46</a:t>
            </a:fld>
            <a:endParaRPr lang="en-US"/>
          </a:p>
        </p:txBody>
      </p:sp>
    </p:spTree>
    <p:extLst>
      <p:ext uri="{BB962C8B-B14F-4D97-AF65-F5344CB8AC3E}">
        <p14:creationId xmlns:p14="http://schemas.microsoft.com/office/powerpoint/2010/main" val="2999268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single “seed” had become the tool God used to accomplish tremendous things.</a:t>
            </a:r>
          </a:p>
        </p:txBody>
      </p:sp>
      <p:sp>
        <p:nvSpPr>
          <p:cNvPr id="4" name="Slide Number Placeholder 3"/>
          <p:cNvSpPr>
            <a:spLocks noGrp="1"/>
          </p:cNvSpPr>
          <p:nvPr>
            <p:ph type="sldNum" sz="quarter" idx="10"/>
          </p:nvPr>
        </p:nvSpPr>
        <p:spPr/>
        <p:txBody>
          <a:bodyPr/>
          <a:lstStyle/>
          <a:p>
            <a:fld id="{420A9DB4-31A6-473D-82D7-805584676954}" type="slidenum">
              <a:rPr lang="en-US" smtClean="0"/>
              <a:t>47</a:t>
            </a:fld>
            <a:endParaRPr lang="en-US"/>
          </a:p>
        </p:txBody>
      </p:sp>
    </p:spTree>
    <p:extLst>
      <p:ext uri="{BB962C8B-B14F-4D97-AF65-F5344CB8AC3E}">
        <p14:creationId xmlns:p14="http://schemas.microsoft.com/office/powerpoint/2010/main" val="188474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20A9DB4-31A6-473D-82D7-805584676954}" type="slidenum">
              <a:rPr lang="en-US" smtClean="0"/>
              <a:t>6</a:t>
            </a:fld>
            <a:endParaRPr lang="en-US"/>
          </a:p>
        </p:txBody>
      </p:sp>
    </p:spTree>
    <p:extLst>
      <p:ext uri="{BB962C8B-B14F-4D97-AF65-F5344CB8AC3E}">
        <p14:creationId xmlns:p14="http://schemas.microsoft.com/office/powerpoint/2010/main" val="1549337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single “seed” had become the tool God used to accomplish tremendous things.</a:t>
            </a:r>
          </a:p>
        </p:txBody>
      </p:sp>
      <p:sp>
        <p:nvSpPr>
          <p:cNvPr id="4" name="Slide Number Placeholder 3"/>
          <p:cNvSpPr>
            <a:spLocks noGrp="1"/>
          </p:cNvSpPr>
          <p:nvPr>
            <p:ph type="sldNum" sz="quarter" idx="10"/>
          </p:nvPr>
        </p:nvSpPr>
        <p:spPr/>
        <p:txBody>
          <a:bodyPr/>
          <a:lstStyle/>
          <a:p>
            <a:fld id="{420A9DB4-31A6-473D-82D7-805584676954}" type="slidenum">
              <a:rPr lang="en-US" smtClean="0"/>
              <a:t>48</a:t>
            </a:fld>
            <a:endParaRPr lang="en-US"/>
          </a:p>
        </p:txBody>
      </p:sp>
    </p:spTree>
    <p:extLst>
      <p:ext uri="{BB962C8B-B14F-4D97-AF65-F5344CB8AC3E}">
        <p14:creationId xmlns:p14="http://schemas.microsoft.com/office/powerpoint/2010/main" val="2734303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20A9DB4-31A6-473D-82D7-805584676954}" type="slidenum">
              <a:rPr lang="en-US" smtClean="0"/>
              <a:t>49</a:t>
            </a:fld>
            <a:endParaRPr lang="en-US"/>
          </a:p>
        </p:txBody>
      </p:sp>
    </p:spTree>
    <p:extLst>
      <p:ext uri="{BB962C8B-B14F-4D97-AF65-F5344CB8AC3E}">
        <p14:creationId xmlns:p14="http://schemas.microsoft.com/office/powerpoint/2010/main" val="7391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Heaven, love, faith-building, love of</a:t>
            </a:r>
            <a:r>
              <a:rPr lang="en-US" baseline="0" dirty="0"/>
              <a:t> God/love for God/love for brethren</a:t>
            </a:r>
          </a:p>
          <a:p>
            <a:r>
              <a:rPr lang="en-US" baseline="0" dirty="0"/>
              <a:t>These are topics that encourage us, try to get us to get more out of ourselves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E7CAD27-798D-4070-9539-6B6659759AF8}" type="slidenum">
              <a:rPr lang="en-US" smtClean="0"/>
              <a:t>8</a:t>
            </a:fld>
            <a:endParaRPr lang="en-US"/>
          </a:p>
        </p:txBody>
      </p:sp>
    </p:spTree>
    <p:extLst>
      <p:ext uri="{BB962C8B-B14F-4D97-AF65-F5344CB8AC3E}">
        <p14:creationId xmlns:p14="http://schemas.microsoft.com/office/powerpoint/2010/main" val="227749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“Wonderful Words of Life,” “The Precious Book Divine”</a:t>
            </a:r>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9</a:t>
            </a:fld>
            <a:endParaRPr lang="en-US"/>
          </a:p>
        </p:txBody>
      </p:sp>
    </p:spTree>
    <p:extLst>
      <p:ext uri="{BB962C8B-B14F-4D97-AF65-F5344CB8AC3E}">
        <p14:creationId xmlns:p14="http://schemas.microsoft.com/office/powerpoint/2010/main" val="132617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20A9DB4-31A6-473D-82D7-805584676954}" type="slidenum">
              <a:rPr lang="en-US" smtClean="0"/>
              <a:t>10</a:t>
            </a:fld>
            <a:endParaRPr lang="en-US"/>
          </a:p>
        </p:txBody>
      </p:sp>
    </p:spTree>
    <p:extLst>
      <p:ext uri="{BB962C8B-B14F-4D97-AF65-F5344CB8AC3E}">
        <p14:creationId xmlns:p14="http://schemas.microsoft.com/office/powerpoint/2010/main" val="169998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“Give Me the Bible,” “The World’s Bible”</a:t>
            </a:r>
          </a:p>
          <a:p>
            <a:endParaRPr lang="en-US" baseline="0" dirty="0"/>
          </a:p>
          <a:p>
            <a:r>
              <a:rPr lang="en-US" baseline="0" dirty="0"/>
              <a:t>Singing a song or songs along the same theme as the sermon; “Victory in Jesus” for a lesson on Romans 8:39, etc.</a:t>
            </a:r>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11</a:t>
            </a:fld>
            <a:endParaRPr lang="en-US"/>
          </a:p>
        </p:txBody>
      </p:sp>
    </p:spTree>
    <p:extLst>
      <p:ext uri="{BB962C8B-B14F-4D97-AF65-F5344CB8AC3E}">
        <p14:creationId xmlns:p14="http://schemas.microsoft.com/office/powerpoint/2010/main" val="390869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A9DB4-31A6-473D-82D7-805584676954}" type="slidenum">
              <a:rPr lang="en-US" smtClean="0"/>
              <a:t>12</a:t>
            </a:fld>
            <a:endParaRPr lang="en-US"/>
          </a:p>
        </p:txBody>
      </p:sp>
    </p:spTree>
    <p:extLst>
      <p:ext uri="{BB962C8B-B14F-4D97-AF65-F5344CB8AC3E}">
        <p14:creationId xmlns:p14="http://schemas.microsoft.com/office/powerpoint/2010/main" val="2981264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B32CAC-F096-4AE7-B57C-F5971CD26A3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60823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32CAC-F096-4AE7-B57C-F5971CD26A3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163176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32CAC-F096-4AE7-B57C-F5971CD26A3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289718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sz="2600"/>
            </a:lvl3pPr>
            <a:lvl4pPr>
              <a:defRPr sz="24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B32CAC-F096-4AE7-B57C-F5971CD26A3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181641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B32CAC-F096-4AE7-B57C-F5971CD26A3C}"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2660932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B32CAC-F096-4AE7-B57C-F5971CD26A3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207178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B32CAC-F096-4AE7-B57C-F5971CD26A3C}"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362393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B32CAC-F096-4AE7-B57C-F5971CD26A3C}"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139589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32CAC-F096-4AE7-B57C-F5971CD26A3C}"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35685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B32CAC-F096-4AE7-B57C-F5971CD26A3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82246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B32CAC-F096-4AE7-B57C-F5971CD26A3C}"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EB57-6B66-466C-8AF5-403F0A38E22C}" type="slidenum">
              <a:rPr lang="en-US" smtClean="0"/>
              <a:t>‹#›</a:t>
            </a:fld>
            <a:endParaRPr lang="en-US"/>
          </a:p>
        </p:txBody>
      </p:sp>
    </p:spTree>
    <p:extLst>
      <p:ext uri="{BB962C8B-B14F-4D97-AF65-F5344CB8AC3E}">
        <p14:creationId xmlns:p14="http://schemas.microsoft.com/office/powerpoint/2010/main" val="354860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0" y="1600200"/>
            <a:ext cx="91440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32CAC-F096-4AE7-B57C-F5971CD26A3C}" type="datetimeFigureOut">
              <a:rPr lang="en-US" smtClean="0"/>
              <a:t>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8368" y="650666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BEB57-6B66-466C-8AF5-403F0A38E22C}" type="slidenum">
              <a:rPr lang="en-US" smtClean="0"/>
              <a:t>‹#›</a:t>
            </a:fld>
            <a:endParaRPr lang="en-US"/>
          </a:p>
        </p:txBody>
      </p:sp>
    </p:spTree>
    <p:extLst>
      <p:ext uri="{BB962C8B-B14F-4D97-AF65-F5344CB8AC3E}">
        <p14:creationId xmlns:p14="http://schemas.microsoft.com/office/powerpoint/2010/main" val="2178673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Boisterous" panose="02000507000000020003"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685C-8A63-4781-9964-3677C4C850D9}"/>
              </a:ext>
            </a:extLst>
          </p:cNvPr>
          <p:cNvSpPr>
            <a:spLocks noGrp="1"/>
          </p:cNvSpPr>
          <p:nvPr>
            <p:ph type="title"/>
          </p:nvPr>
        </p:nvSpPr>
        <p:spPr>
          <a:xfrm>
            <a:off x="0" y="1798638"/>
            <a:ext cx="9144000" cy="1143000"/>
          </a:xfrm>
        </p:spPr>
        <p:txBody>
          <a:bodyPr>
            <a:normAutofit/>
          </a:bodyPr>
          <a:lstStyle/>
          <a:p>
            <a:r>
              <a:rPr lang="en-US" dirty="0" err="1">
                <a:latin typeface="Boisterous" panose="02000507000000020003" pitchFamily="2" charset="0"/>
              </a:rPr>
              <a:t>Singing:Teaching</a:t>
            </a:r>
            <a:r>
              <a:rPr lang="en-US" dirty="0">
                <a:latin typeface="Boisterous" panose="02000507000000020003" pitchFamily="2" charset="0"/>
              </a:rPr>
              <a:t> One Another…</a:t>
            </a:r>
          </a:p>
        </p:txBody>
      </p:sp>
      <p:sp>
        <p:nvSpPr>
          <p:cNvPr id="3" name="Content Placeholder 2">
            <a:extLst>
              <a:ext uri="{FF2B5EF4-FFF2-40B4-BE49-F238E27FC236}">
                <a16:creationId xmlns:a16="http://schemas.microsoft.com/office/drawing/2014/main" id="{8B27A03D-0713-4F56-BF24-47BE744287FF}"/>
              </a:ext>
            </a:extLst>
          </p:cNvPr>
          <p:cNvSpPr>
            <a:spLocks noGrp="1"/>
          </p:cNvSpPr>
          <p:nvPr>
            <p:ph idx="1"/>
          </p:nvPr>
        </p:nvSpPr>
        <p:spPr>
          <a:xfrm>
            <a:off x="419100" y="3048000"/>
            <a:ext cx="8305800" cy="5257800"/>
          </a:xfrm>
        </p:spPr>
        <p:txBody>
          <a:bodyPr numCol="2">
            <a:normAutofit lnSpcReduction="10000"/>
          </a:bodyPr>
          <a:lstStyle/>
          <a:p>
            <a:r>
              <a:rPr lang="en-US" dirty="0"/>
              <a:t>How to Rejoice</a:t>
            </a:r>
          </a:p>
          <a:p>
            <a:r>
              <a:rPr lang="en-US" dirty="0"/>
              <a:t>How to Pray</a:t>
            </a:r>
          </a:p>
          <a:p>
            <a:r>
              <a:rPr lang="en-US" dirty="0"/>
              <a:t>How to Trust</a:t>
            </a:r>
          </a:p>
          <a:p>
            <a:r>
              <a:rPr lang="en-US" dirty="0"/>
              <a:t>How to Endure</a:t>
            </a:r>
          </a:p>
          <a:p>
            <a:r>
              <a:rPr lang="en-US" dirty="0"/>
              <a:t>How to Praise</a:t>
            </a:r>
          </a:p>
          <a:p>
            <a:r>
              <a:rPr lang="en-US" dirty="0">
                <a:latin typeface="+mj-lt"/>
              </a:rPr>
              <a:t>How to Love</a:t>
            </a:r>
          </a:p>
          <a:p>
            <a:endParaRPr lang="en-US" dirty="0">
              <a:latin typeface="+mj-lt"/>
            </a:endParaRPr>
          </a:p>
          <a:p>
            <a:endParaRPr lang="en-US" dirty="0">
              <a:latin typeface="+mj-lt"/>
            </a:endParaRPr>
          </a:p>
          <a:p>
            <a:endParaRPr lang="en-US" dirty="0">
              <a:latin typeface="+mj-lt"/>
            </a:endParaRPr>
          </a:p>
          <a:p>
            <a:r>
              <a:rPr lang="en-US" dirty="0">
                <a:latin typeface="+mj-lt"/>
              </a:rPr>
              <a:t>How to Study</a:t>
            </a:r>
          </a:p>
          <a:p>
            <a:r>
              <a:rPr lang="en-US" dirty="0">
                <a:latin typeface="+mj-lt"/>
              </a:rPr>
              <a:t>How to Serve</a:t>
            </a:r>
          </a:p>
          <a:p>
            <a:r>
              <a:rPr lang="en-US" dirty="0">
                <a:latin typeface="+mj-lt"/>
              </a:rPr>
              <a:t>How to Hope</a:t>
            </a:r>
          </a:p>
          <a:p>
            <a:r>
              <a:rPr lang="en-US" dirty="0">
                <a:latin typeface="+mj-lt"/>
              </a:rPr>
              <a:t>How to Fight</a:t>
            </a:r>
          </a:p>
          <a:p>
            <a:r>
              <a:rPr lang="en-US" dirty="0">
                <a:latin typeface="+mj-lt"/>
              </a:rPr>
              <a:t>How to Follow</a:t>
            </a:r>
          </a:p>
          <a:p>
            <a:r>
              <a:rPr lang="en-US" dirty="0">
                <a:latin typeface="+mj-lt"/>
              </a:rPr>
              <a:t>How to Teach</a:t>
            </a:r>
          </a:p>
          <a:p>
            <a:endParaRPr lang="en-US" dirty="0"/>
          </a:p>
          <a:p>
            <a:endParaRPr lang="en-US" dirty="0"/>
          </a:p>
          <a:p>
            <a:endParaRPr lang="en-US" dirty="0"/>
          </a:p>
        </p:txBody>
      </p:sp>
      <p:sp>
        <p:nvSpPr>
          <p:cNvPr id="4" name="Rectangle 3"/>
          <p:cNvSpPr/>
          <p:nvPr/>
        </p:nvSpPr>
        <p:spPr>
          <a:xfrm>
            <a:off x="0" y="124361"/>
            <a:ext cx="9144000" cy="1631216"/>
          </a:xfrm>
          <a:prstGeom prst="rect">
            <a:avLst/>
          </a:prstGeom>
        </p:spPr>
        <p:txBody>
          <a:bodyPr wrap="square" lIns="45720" rIns="45720">
            <a:spAutoFit/>
          </a:bodyPr>
          <a:lstStyle/>
          <a:p>
            <a:pPr algn="ctr"/>
            <a:r>
              <a:rPr lang="en-US" sz="2000" i="1" baseline="30000" dirty="0">
                <a:solidFill>
                  <a:srgbClr val="000000"/>
                </a:solidFill>
              </a:rPr>
              <a:t> </a:t>
            </a:r>
            <a:r>
              <a:rPr lang="en-US" sz="2000" i="1" dirty="0">
                <a:solidFill>
                  <a:srgbClr val="000000"/>
                </a:solidFill>
              </a:rPr>
              <a:t>Let the word of Christ dwell in you richly in all wisdom, </a:t>
            </a:r>
          </a:p>
          <a:p>
            <a:pPr algn="ctr"/>
            <a:r>
              <a:rPr lang="en-US" sz="2000" b="1" i="1" dirty="0">
                <a:solidFill>
                  <a:schemeClr val="accent2"/>
                </a:solidFill>
                <a:latin typeface="+mj-lt"/>
              </a:rPr>
              <a:t>teaching and admonishing one another </a:t>
            </a:r>
            <a:br>
              <a:rPr lang="en-US" sz="2000" b="1" i="1" dirty="0">
                <a:solidFill>
                  <a:schemeClr val="accent2"/>
                </a:solidFill>
                <a:latin typeface="+mj-lt"/>
              </a:rPr>
            </a:br>
            <a:r>
              <a:rPr lang="en-US" sz="2000" b="1" i="1" dirty="0">
                <a:solidFill>
                  <a:schemeClr val="accent2"/>
                </a:solidFill>
                <a:latin typeface="+mj-lt"/>
              </a:rPr>
              <a:t>in psalms and hymns and spiritual songs, </a:t>
            </a:r>
            <a:br>
              <a:rPr lang="en-US" sz="2000" b="1" i="1" dirty="0">
                <a:solidFill>
                  <a:schemeClr val="accent2"/>
                </a:solidFill>
              </a:rPr>
            </a:br>
            <a:r>
              <a:rPr lang="en-US" sz="2000" i="1" dirty="0">
                <a:solidFill>
                  <a:srgbClr val="000000"/>
                </a:solidFill>
              </a:rPr>
              <a:t>singing with grace in your hearts to the Lord. </a:t>
            </a:r>
            <a:br>
              <a:rPr lang="en-US" sz="2000" i="1" dirty="0">
                <a:solidFill>
                  <a:srgbClr val="000000"/>
                </a:solidFill>
              </a:rPr>
            </a:br>
            <a:r>
              <a:rPr lang="en-US" sz="2000" i="1" dirty="0">
                <a:solidFill>
                  <a:srgbClr val="000000"/>
                </a:solidFill>
              </a:rPr>
              <a:t>					(Col. 3:16)</a:t>
            </a:r>
            <a:endParaRPr lang="en-US" sz="2000" i="1" dirty="0"/>
          </a:p>
        </p:txBody>
      </p:sp>
      <p:sp>
        <p:nvSpPr>
          <p:cNvPr id="5" name="TextBox 4"/>
          <p:cNvSpPr txBox="1"/>
          <p:nvPr/>
        </p:nvSpPr>
        <p:spPr>
          <a:xfrm>
            <a:off x="3737810" y="6400800"/>
            <a:ext cx="5406190" cy="369332"/>
          </a:xfrm>
          <a:prstGeom prst="rect">
            <a:avLst/>
          </a:prstGeom>
          <a:noFill/>
        </p:spPr>
        <p:txBody>
          <a:bodyPr wrap="square" rtlCol="0">
            <a:spAutoFit/>
          </a:bodyPr>
          <a:lstStyle/>
          <a:p>
            <a:pPr algn="r"/>
            <a:r>
              <a:rPr lang="en-US" u="sng" dirty="0">
                <a:solidFill>
                  <a:schemeClr val="tx2"/>
                </a:solidFill>
              </a:rPr>
              <a:t>With One Heart, With One Voice</a:t>
            </a:r>
            <a:r>
              <a:rPr lang="en-US" dirty="0">
                <a:solidFill>
                  <a:schemeClr val="tx2"/>
                </a:solidFill>
              </a:rPr>
              <a:t>, Hal Hammons</a:t>
            </a:r>
          </a:p>
        </p:txBody>
      </p:sp>
    </p:spTree>
    <p:extLst>
      <p:ext uri="{BB962C8B-B14F-4D97-AF65-F5344CB8AC3E}">
        <p14:creationId xmlns:p14="http://schemas.microsoft.com/office/powerpoint/2010/main" val="79921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7013448"/>
          </a:xfrm>
        </p:spPr>
        <p:txBody>
          <a:bodyPr>
            <a:normAutofit/>
          </a:bodyPr>
          <a:lstStyle/>
          <a:p>
            <a:r>
              <a:rPr lang="en-US" dirty="0">
                <a:solidFill>
                  <a:schemeClr val="accent5">
                    <a:lumMod val="75000"/>
                  </a:schemeClr>
                </a:solidFill>
              </a:rPr>
              <a:t>Beyond the sacred page I seek Thee, Lord,</a:t>
            </a:r>
            <a:br>
              <a:rPr lang="en-US" dirty="0">
                <a:solidFill>
                  <a:schemeClr val="accent5">
                    <a:lumMod val="75000"/>
                  </a:schemeClr>
                </a:solidFill>
              </a:rPr>
            </a:br>
            <a:r>
              <a:rPr lang="en-US" dirty="0">
                <a:solidFill>
                  <a:schemeClr val="accent5">
                    <a:lumMod val="75000"/>
                  </a:schemeClr>
                </a:solidFill>
              </a:rPr>
              <a:t>My spirit pants for Thee, O living Word.</a:t>
            </a:r>
          </a:p>
          <a:p>
            <a:pPr lvl="1"/>
            <a:r>
              <a:rPr lang="en-US" dirty="0"/>
              <a:t>Can only find relationship with Jesus thru the Word.</a:t>
            </a:r>
          </a:p>
          <a:p>
            <a:pPr lvl="1"/>
            <a:r>
              <a:rPr lang="en-US" dirty="0"/>
              <a:t>Simply knowing facts about Jesus and His teaching is not enough; we grow into Jesus through experience. (Read vs. Study vs. Meditate)</a:t>
            </a:r>
          </a:p>
          <a:p>
            <a:pPr lvl="1"/>
            <a:r>
              <a:rPr lang="en-US" dirty="0"/>
              <a:t>The more we know Him the more we want to know</a:t>
            </a:r>
          </a:p>
          <a:p>
            <a:pPr lvl="1"/>
            <a:r>
              <a:rPr lang="en-US" dirty="0"/>
              <a:t>The song </a:t>
            </a:r>
            <a:r>
              <a:rPr lang="en-US" b="1" u="sng" dirty="0"/>
              <a:t>does not </a:t>
            </a:r>
            <a:r>
              <a:rPr lang="en-US" dirty="0"/>
              <a:t>refer to the bread of the Supper; Context of John 6: Jesus is the Bread that came down from heaven, not the body nailed to the cross</a:t>
            </a:r>
          </a:p>
        </p:txBody>
      </p:sp>
      <p:sp>
        <p:nvSpPr>
          <p:cNvPr id="10" name="Title 1"/>
          <p:cNvSpPr>
            <a:spLocks noGrp="1"/>
          </p:cNvSpPr>
          <p:nvPr>
            <p:ph type="title"/>
          </p:nvPr>
        </p:nvSpPr>
        <p:spPr>
          <a:xfrm>
            <a:off x="0" y="304800"/>
            <a:ext cx="9144000" cy="1143000"/>
          </a:xfrm>
        </p:spPr>
        <p:txBody>
          <a:bodyPr/>
          <a:lstStyle/>
          <a:p>
            <a:r>
              <a:rPr lang="en-US" dirty="0"/>
              <a:t>Teach Us How to Study</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36577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4956048"/>
          </a:xfrm>
        </p:spPr>
        <p:txBody>
          <a:bodyPr>
            <a:normAutofit/>
          </a:bodyPr>
          <a:lstStyle/>
          <a:p>
            <a:r>
              <a:rPr lang="en-US" dirty="0"/>
              <a:t>Sermon songs.</a:t>
            </a:r>
          </a:p>
          <a:p>
            <a:pPr lvl="1"/>
            <a:r>
              <a:rPr lang="en-US" dirty="0"/>
              <a:t>Relatively few songs are written specifically to emphasize the importance of the written word.</a:t>
            </a:r>
          </a:p>
          <a:p>
            <a:pPr lvl="1"/>
            <a:r>
              <a:rPr lang="en-US" dirty="0"/>
              <a:t>Such songs may do a good job of leading into the sermon.</a:t>
            </a:r>
          </a:p>
          <a:p>
            <a:pPr lvl="1"/>
            <a:r>
              <a:rPr lang="en-US" dirty="0"/>
              <a:t>Other songs about same theme of sermon can get audience mind already on the subject at hand</a:t>
            </a:r>
          </a:p>
        </p:txBody>
      </p:sp>
      <p:sp>
        <p:nvSpPr>
          <p:cNvPr id="10" name="Title 1"/>
          <p:cNvSpPr>
            <a:spLocks noGrp="1"/>
          </p:cNvSpPr>
          <p:nvPr>
            <p:ph type="title"/>
          </p:nvPr>
        </p:nvSpPr>
        <p:spPr>
          <a:xfrm>
            <a:off x="0" y="304800"/>
            <a:ext cx="9144000" cy="1143000"/>
          </a:xfrm>
        </p:spPr>
        <p:txBody>
          <a:bodyPr/>
          <a:lstStyle/>
          <a:p>
            <a:r>
              <a:rPr lang="en-US" dirty="0"/>
              <a:t>Teach Us How to Study</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music</a:t>
            </a:r>
            <a:endParaRPr lang="en-US" sz="5400" b="1" dirty="0"/>
          </a:p>
        </p:txBody>
      </p:sp>
    </p:spTree>
    <p:extLst>
      <p:ext uri="{BB962C8B-B14F-4D97-AF65-F5344CB8AC3E}">
        <p14:creationId xmlns:p14="http://schemas.microsoft.com/office/powerpoint/2010/main" val="373481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Study Even More</a:t>
            </a:r>
          </a:p>
        </p:txBody>
      </p:sp>
      <p:sp>
        <p:nvSpPr>
          <p:cNvPr id="3" name="Content Placeholder 2"/>
          <p:cNvSpPr>
            <a:spLocks noGrp="1"/>
          </p:cNvSpPr>
          <p:nvPr>
            <p:ph idx="1"/>
          </p:nvPr>
        </p:nvSpPr>
        <p:spPr/>
        <p:txBody>
          <a:bodyPr/>
          <a:lstStyle/>
          <a:p>
            <a:r>
              <a:rPr lang="en-US" dirty="0"/>
              <a:t>Bible study should always be coupled with personal application – “What does this mean for me in my walk with Christ?”</a:t>
            </a:r>
          </a:p>
          <a:p>
            <a:pPr lvl="1"/>
            <a:r>
              <a:rPr lang="en-US" dirty="0"/>
              <a:t>If I don’t understand or meditate on what I’m reading, can I be an “effectual doer”? (Jas. 1:25)</a:t>
            </a:r>
          </a:p>
          <a:p>
            <a:pPr lvl="1"/>
            <a:r>
              <a:rPr lang="en-US" dirty="0"/>
              <a:t>If we only read and don’t add what we read to our lives, what does it say about our discipleship? </a:t>
            </a:r>
            <a:br>
              <a:rPr lang="en-US" dirty="0"/>
            </a:br>
            <a:r>
              <a:rPr lang="en-US" dirty="0"/>
              <a:t>(Jn. 8:31)</a:t>
            </a:r>
          </a:p>
        </p:txBody>
      </p:sp>
    </p:spTree>
    <p:extLst>
      <p:ext uri="{BB962C8B-B14F-4D97-AF65-F5344CB8AC3E}">
        <p14:creationId xmlns:p14="http://schemas.microsoft.com/office/powerpoint/2010/main" val="122360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Teach Us How to Study Even More</a:t>
            </a:r>
          </a:p>
        </p:txBody>
      </p:sp>
      <p:sp>
        <p:nvSpPr>
          <p:cNvPr id="3" name="Content Placeholder 2"/>
          <p:cNvSpPr>
            <a:spLocks noGrp="1"/>
          </p:cNvSpPr>
          <p:nvPr>
            <p:ph idx="1"/>
          </p:nvPr>
        </p:nvSpPr>
        <p:spPr>
          <a:xfrm>
            <a:off x="0" y="1905000"/>
            <a:ext cx="9144000" cy="4953000"/>
          </a:xfrm>
        </p:spPr>
        <p:txBody>
          <a:bodyPr/>
          <a:lstStyle/>
          <a:p>
            <a:r>
              <a:rPr lang="en-US" b="1" dirty="0"/>
              <a:t>Thy Word Is A Treasure</a:t>
            </a:r>
          </a:p>
          <a:p>
            <a:pPr lvl="1"/>
            <a:r>
              <a:rPr lang="en-US" dirty="0"/>
              <a:t>Writer and composer: C.E. Couchman.</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Tree>
    <p:extLst>
      <p:ext uri="{BB962C8B-B14F-4D97-AF65-F5344CB8AC3E}">
        <p14:creationId xmlns:p14="http://schemas.microsoft.com/office/powerpoint/2010/main" val="195105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Teach Us How to Study Even More</a:t>
            </a:r>
          </a:p>
        </p:txBody>
      </p:sp>
      <p:sp>
        <p:nvSpPr>
          <p:cNvPr id="3" name="Content Placeholder 2"/>
          <p:cNvSpPr>
            <a:spLocks noGrp="1"/>
          </p:cNvSpPr>
          <p:nvPr>
            <p:ph idx="1"/>
          </p:nvPr>
        </p:nvSpPr>
        <p:spPr>
          <a:xfrm>
            <a:off x="0" y="1905000"/>
            <a:ext cx="9144000" cy="7391400"/>
          </a:xfrm>
        </p:spPr>
        <p:txBody>
          <a:bodyPr>
            <a:normAutofit/>
          </a:bodyPr>
          <a:lstStyle/>
          <a:p>
            <a:r>
              <a:rPr lang="en-US" i="1" dirty="0">
                <a:solidFill>
                  <a:schemeClr val="accent5">
                    <a:lumMod val="75000"/>
                  </a:schemeClr>
                </a:solidFill>
              </a:rPr>
              <a:t>Each page holds a promise;</a:t>
            </a:r>
            <a:br>
              <a:rPr lang="en-US" i="1" dirty="0">
                <a:solidFill>
                  <a:schemeClr val="accent5">
                    <a:lumMod val="75000"/>
                  </a:schemeClr>
                </a:solidFill>
              </a:rPr>
            </a:br>
            <a:r>
              <a:rPr lang="en-US" i="1" dirty="0">
                <a:solidFill>
                  <a:schemeClr val="accent5">
                    <a:lumMod val="75000"/>
                  </a:schemeClr>
                </a:solidFill>
              </a:rPr>
              <a:t>peace, mercy, redeeming love.</a:t>
            </a:r>
            <a:br>
              <a:rPr lang="en-US" i="1" dirty="0">
                <a:solidFill>
                  <a:schemeClr val="accent5">
                    <a:lumMod val="75000"/>
                  </a:schemeClr>
                </a:solidFill>
              </a:rPr>
            </a:br>
            <a:r>
              <a:rPr lang="en-US" i="1" dirty="0">
                <a:solidFill>
                  <a:schemeClr val="accent5">
                    <a:lumMod val="75000"/>
                  </a:schemeClr>
                </a:solidFill>
              </a:rPr>
              <a:t>Each promise exalts my hope </a:t>
            </a:r>
            <a:br>
              <a:rPr lang="en-US" i="1" dirty="0">
                <a:solidFill>
                  <a:schemeClr val="accent5">
                    <a:lumMod val="75000"/>
                  </a:schemeClr>
                </a:solidFill>
              </a:rPr>
            </a:br>
            <a:r>
              <a:rPr lang="en-US" i="1" dirty="0">
                <a:solidFill>
                  <a:schemeClr val="accent5">
                    <a:lumMod val="75000"/>
                  </a:schemeClr>
                </a:solidFill>
              </a:rPr>
              <a:t>to sing praises above.</a:t>
            </a:r>
          </a:p>
          <a:p>
            <a:pPr lvl="1"/>
            <a:r>
              <a:rPr lang="en-US" dirty="0"/>
              <a:t>Every part of God’s word has value; every part encourages</a:t>
            </a:r>
          </a:p>
          <a:p>
            <a:pPr lvl="2"/>
            <a:r>
              <a:rPr lang="en-US" dirty="0"/>
              <a:t>The Bible is God’s promise to not abandon us in eternity, as He has not abandoned us here </a:t>
            </a:r>
            <a:br>
              <a:rPr lang="en-US" dirty="0"/>
            </a:br>
            <a:r>
              <a:rPr lang="en-US" dirty="0"/>
              <a:t>(Eph. 1:13-14).</a:t>
            </a:r>
          </a:p>
          <a:p>
            <a:pPr lvl="1"/>
            <a:r>
              <a:rPr lang="en-US" dirty="0"/>
              <a:t>Hymn inspired by Psa. 119</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401321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Teach Us How to Study Even More</a:t>
            </a:r>
            <a:endParaRPr lang="en-US" dirty="0"/>
          </a:p>
        </p:txBody>
      </p:sp>
      <p:sp>
        <p:nvSpPr>
          <p:cNvPr id="3" name="Content Placeholder 2"/>
          <p:cNvSpPr>
            <a:spLocks noGrp="1"/>
          </p:cNvSpPr>
          <p:nvPr>
            <p:ph idx="1"/>
          </p:nvPr>
        </p:nvSpPr>
        <p:spPr>
          <a:xfrm>
            <a:off x="0" y="1600200"/>
            <a:ext cx="9144000" cy="7467600"/>
          </a:xfrm>
        </p:spPr>
        <p:txBody>
          <a:bodyPr>
            <a:normAutofit/>
          </a:bodyPr>
          <a:lstStyle/>
          <a:p>
            <a:r>
              <a:rPr lang="en-US" dirty="0"/>
              <a:t>Teachers are warned of judgment (Jas. 3:1) – </a:t>
            </a:r>
            <a:br>
              <a:rPr lang="en-US" dirty="0"/>
            </a:br>
            <a:r>
              <a:rPr lang="en-US" dirty="0"/>
              <a:t>what about song leaders?</a:t>
            </a:r>
          </a:p>
          <a:p>
            <a:pPr lvl="1"/>
            <a:r>
              <a:rPr lang="en-US" dirty="0"/>
              <a:t>Leading a hymn has same weight of responsibility as a preacher choosing his own words to explain a Bible passage or context.</a:t>
            </a:r>
          </a:p>
          <a:p>
            <a:pPr lvl="2"/>
            <a:r>
              <a:rPr lang="en-US" dirty="0"/>
              <a:t>If preacher took half-hour of the church’s attention on a certain subject simply because he was in the mood to do so, or because it meant something special to him, without regard to the needs of the group, would be thought shallow and inconsiderate?</a:t>
            </a:r>
          </a:p>
        </p:txBody>
      </p:sp>
    </p:spTree>
    <p:extLst>
      <p:ext uri="{BB962C8B-B14F-4D97-AF65-F5344CB8AC3E}">
        <p14:creationId xmlns:p14="http://schemas.microsoft.com/office/powerpoint/2010/main" val="97885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Teach Us How to Study Even More</a:t>
            </a:r>
            <a:endParaRPr lang="en-US" dirty="0"/>
          </a:p>
        </p:txBody>
      </p:sp>
      <p:sp>
        <p:nvSpPr>
          <p:cNvPr id="3" name="Content Placeholder 2"/>
          <p:cNvSpPr>
            <a:spLocks noGrp="1"/>
          </p:cNvSpPr>
          <p:nvPr>
            <p:ph idx="1"/>
          </p:nvPr>
        </p:nvSpPr>
        <p:spPr>
          <a:xfrm>
            <a:off x="0" y="1600200"/>
            <a:ext cx="9144000" cy="7467600"/>
          </a:xfrm>
        </p:spPr>
        <p:txBody>
          <a:bodyPr>
            <a:normAutofit/>
          </a:bodyPr>
          <a:lstStyle/>
          <a:p>
            <a:r>
              <a:rPr lang="en-US" dirty="0"/>
              <a:t>Teachers are warned of judgment (Jas. 3:1) – </a:t>
            </a:r>
            <a:br>
              <a:rPr lang="en-US" dirty="0"/>
            </a:br>
            <a:r>
              <a:rPr lang="en-US" dirty="0"/>
              <a:t>what about song leaders?</a:t>
            </a:r>
          </a:p>
          <a:p>
            <a:pPr lvl="1"/>
            <a:r>
              <a:rPr lang="en-US" dirty="0"/>
              <a:t>Leading a hymn has same weight of responsibility as a preacher choosing his own words to explain a Bible passage or context.</a:t>
            </a:r>
          </a:p>
          <a:p>
            <a:pPr lvl="2"/>
            <a:r>
              <a:rPr lang="en-US" dirty="0"/>
              <a:t>How different is a song leader who takes church’s time simply singing songs he likes to sing, without regard to their effectiveness or even accuracy in presenting the gospel?</a:t>
            </a:r>
          </a:p>
        </p:txBody>
      </p:sp>
    </p:spTree>
    <p:extLst>
      <p:ext uri="{BB962C8B-B14F-4D97-AF65-F5344CB8AC3E}">
        <p14:creationId xmlns:p14="http://schemas.microsoft.com/office/powerpoint/2010/main" val="124283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74F9-A653-473D-92CB-CA03CF2065CE}"/>
              </a:ext>
            </a:extLst>
          </p:cNvPr>
          <p:cNvSpPr>
            <a:spLocks noGrp="1"/>
          </p:cNvSpPr>
          <p:nvPr>
            <p:ph type="ctrTitle"/>
          </p:nvPr>
        </p:nvSpPr>
        <p:spPr/>
        <p:txBody>
          <a:bodyPr>
            <a:noAutofit/>
          </a:bodyPr>
          <a:lstStyle/>
          <a:p>
            <a:r>
              <a:rPr lang="en-US" sz="13800" dirty="0">
                <a:latin typeface="Boisterous" panose="02000507000000020003" pitchFamily="2" charset="0"/>
              </a:rPr>
              <a:t>Singing</a:t>
            </a:r>
          </a:p>
        </p:txBody>
      </p:sp>
      <p:sp>
        <p:nvSpPr>
          <p:cNvPr id="3" name="Subtitle 2">
            <a:extLst>
              <a:ext uri="{FF2B5EF4-FFF2-40B4-BE49-F238E27FC236}">
                <a16:creationId xmlns:a16="http://schemas.microsoft.com/office/drawing/2014/main" id="{4AC1ACA9-8B40-4648-90F8-5CFCC341C684}"/>
              </a:ext>
            </a:extLst>
          </p:cNvPr>
          <p:cNvSpPr>
            <a:spLocks noGrp="1"/>
          </p:cNvSpPr>
          <p:nvPr>
            <p:ph type="subTitle" idx="1"/>
          </p:nvPr>
        </p:nvSpPr>
        <p:spPr>
          <a:xfrm>
            <a:off x="1371600" y="4416552"/>
            <a:ext cx="6400800" cy="1752600"/>
          </a:xfrm>
        </p:spPr>
        <p:txBody>
          <a:bodyPr/>
          <a:lstStyle/>
          <a:p>
            <a:r>
              <a:rPr lang="en-US" u="sng" dirty="0"/>
              <a:t>Lesson 9</a:t>
            </a:r>
          </a:p>
          <a:p>
            <a:r>
              <a:rPr lang="en-US" dirty="0"/>
              <a:t>Teaching One Another</a:t>
            </a:r>
            <a:br>
              <a:rPr lang="en-US" dirty="0"/>
            </a:br>
            <a:r>
              <a:rPr lang="en-US" dirty="0"/>
              <a:t>How to Serve</a:t>
            </a:r>
          </a:p>
        </p:txBody>
      </p:sp>
      <p:sp>
        <p:nvSpPr>
          <p:cNvPr id="4" name="TextBox 3"/>
          <p:cNvSpPr txBox="1"/>
          <p:nvPr/>
        </p:nvSpPr>
        <p:spPr>
          <a:xfrm>
            <a:off x="3737810" y="6400800"/>
            <a:ext cx="5406190" cy="369332"/>
          </a:xfrm>
          <a:prstGeom prst="rect">
            <a:avLst/>
          </a:prstGeom>
          <a:noFill/>
        </p:spPr>
        <p:txBody>
          <a:bodyPr wrap="square" rtlCol="0">
            <a:spAutoFit/>
          </a:bodyPr>
          <a:lstStyle/>
          <a:p>
            <a:pPr algn="r"/>
            <a:r>
              <a:rPr lang="en-US" u="sng" dirty="0">
                <a:solidFill>
                  <a:schemeClr val="tx2"/>
                </a:solidFill>
              </a:rPr>
              <a:t>With One Heart, With One Voice</a:t>
            </a:r>
            <a:r>
              <a:rPr lang="en-US" dirty="0">
                <a:solidFill>
                  <a:schemeClr val="tx2"/>
                </a:solidFill>
              </a:rPr>
              <a:t>, Hal Hammons</a:t>
            </a:r>
          </a:p>
        </p:txBody>
      </p:sp>
    </p:spTree>
    <p:extLst>
      <p:ext uri="{BB962C8B-B14F-4D97-AF65-F5344CB8AC3E}">
        <p14:creationId xmlns:p14="http://schemas.microsoft.com/office/powerpoint/2010/main" val="95519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Serve</a:t>
            </a:r>
          </a:p>
        </p:txBody>
      </p:sp>
      <p:sp>
        <p:nvSpPr>
          <p:cNvPr id="3" name="Content Placeholder 2"/>
          <p:cNvSpPr>
            <a:spLocks noGrp="1"/>
          </p:cNvSpPr>
          <p:nvPr>
            <p:ph idx="1"/>
          </p:nvPr>
        </p:nvSpPr>
        <p:spPr>
          <a:xfrm>
            <a:off x="0" y="1600200"/>
            <a:ext cx="9144000" cy="7086600"/>
          </a:xfrm>
        </p:spPr>
        <p:txBody>
          <a:bodyPr>
            <a:normAutofit/>
          </a:bodyPr>
          <a:lstStyle/>
          <a:p>
            <a:r>
              <a:rPr lang="en-US" dirty="0"/>
              <a:t>The decisions we make every day reflect the degree of service in our lives.</a:t>
            </a:r>
          </a:p>
          <a:p>
            <a:r>
              <a:rPr lang="en-US" dirty="0"/>
              <a:t>Jesus is the perfect example of servitude.</a:t>
            </a:r>
          </a:p>
          <a:p>
            <a:pPr lvl="1"/>
            <a:r>
              <a:rPr lang="en-US" dirty="0"/>
              <a:t>He demonstrated service by laying His life down </a:t>
            </a:r>
            <a:br>
              <a:rPr lang="en-US" dirty="0"/>
            </a:br>
            <a:r>
              <a:rPr lang="en-US" dirty="0"/>
              <a:t>(John 15:13).</a:t>
            </a:r>
          </a:p>
          <a:p>
            <a:pPr lvl="1"/>
            <a:r>
              <a:rPr lang="en-US" dirty="0"/>
              <a:t>We should be laying our lives down for our brethren.</a:t>
            </a:r>
          </a:p>
          <a:p>
            <a:r>
              <a:rPr lang="en-US" dirty="0"/>
              <a:t>Our instinct is to take care of ourselves first; we have to overcome that instinct. (Matt. 6:4)</a:t>
            </a:r>
          </a:p>
          <a:p>
            <a:pPr marL="0" indent="0">
              <a:buNone/>
            </a:pPr>
            <a:endParaRPr lang="en-US" dirty="0"/>
          </a:p>
          <a:p>
            <a:pPr lvl="1"/>
            <a:endParaRPr lang="en-US" dirty="0"/>
          </a:p>
        </p:txBody>
      </p:sp>
    </p:spTree>
    <p:extLst>
      <p:ext uri="{BB962C8B-B14F-4D97-AF65-F5344CB8AC3E}">
        <p14:creationId xmlns:p14="http://schemas.microsoft.com/office/powerpoint/2010/main" val="398527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b="1" dirty="0"/>
              <a:t>Something For Jesus</a:t>
            </a:r>
          </a:p>
          <a:p>
            <a:pPr lvl="1"/>
            <a:r>
              <a:rPr lang="en-US" dirty="0"/>
              <a:t>Writer: Sylvanus Dryden Phelps.</a:t>
            </a:r>
          </a:p>
          <a:p>
            <a:pPr lvl="1"/>
            <a:r>
              <a:rPr lang="en-US" dirty="0"/>
              <a:t>Composer: Robert Lowry.</a:t>
            </a:r>
          </a:p>
        </p:txBody>
      </p:sp>
      <p:sp>
        <p:nvSpPr>
          <p:cNvPr id="10" name="Title 1"/>
          <p:cNvSpPr>
            <a:spLocks noGrp="1"/>
          </p:cNvSpPr>
          <p:nvPr>
            <p:ph type="title"/>
          </p:nvPr>
        </p:nvSpPr>
        <p:spPr>
          <a:xfrm>
            <a:off x="0" y="304800"/>
            <a:ext cx="9144000" cy="1143000"/>
          </a:xfrm>
        </p:spPr>
        <p:txBody>
          <a:bodyPr/>
          <a:lstStyle/>
          <a:p>
            <a:r>
              <a:rPr lang="en-US" dirty="0"/>
              <a:t>Teach Us How to Serve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Tree>
    <p:extLst>
      <p:ext uri="{BB962C8B-B14F-4D97-AF65-F5344CB8AC3E}">
        <p14:creationId xmlns:p14="http://schemas.microsoft.com/office/powerpoint/2010/main" val="152480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Love</a:t>
            </a:r>
          </a:p>
        </p:txBody>
      </p:sp>
      <p:sp>
        <p:nvSpPr>
          <p:cNvPr id="3" name="Content Placeholder 2"/>
          <p:cNvSpPr>
            <a:spLocks noGrp="1"/>
          </p:cNvSpPr>
          <p:nvPr>
            <p:ph idx="1"/>
          </p:nvPr>
        </p:nvSpPr>
        <p:spPr/>
        <p:txBody>
          <a:bodyPr/>
          <a:lstStyle/>
          <a:p>
            <a:r>
              <a:rPr lang="en-US" dirty="0"/>
              <a:t>God is our example of love (1 John 4:7-8).</a:t>
            </a:r>
          </a:p>
          <a:p>
            <a:pPr lvl="1"/>
            <a:r>
              <a:rPr lang="en-US" dirty="0"/>
              <a:t>Loving friend and foe alike.</a:t>
            </a:r>
          </a:p>
          <a:p>
            <a:pPr lvl="1"/>
            <a:r>
              <a:rPr lang="en-US" dirty="0"/>
              <a:t>Loving consistently.</a:t>
            </a:r>
          </a:p>
          <a:p>
            <a:pPr lvl="1"/>
            <a:r>
              <a:rPr lang="en-US" dirty="0"/>
              <a:t>Loving enough to give His Son (John 3:16).</a:t>
            </a:r>
          </a:p>
          <a:p>
            <a:r>
              <a:rPr lang="en-US" dirty="0"/>
              <a:t>Loving God’s way means loving selflessly.</a:t>
            </a:r>
          </a:p>
          <a:p>
            <a:pPr lvl="1"/>
            <a:r>
              <a:rPr lang="en-US" dirty="0"/>
              <a:t>“Love your neighbor as yourself.” (Matt. 22:39)</a:t>
            </a:r>
          </a:p>
          <a:p>
            <a:pPr lvl="1"/>
            <a:r>
              <a:rPr lang="en-US" dirty="0"/>
              <a:t>Pursue his/her interests enthusiastically. (Phil. 2:3-4)</a:t>
            </a:r>
          </a:p>
        </p:txBody>
      </p:sp>
    </p:spTree>
    <p:extLst>
      <p:ext uri="{BB962C8B-B14F-4D97-AF65-F5344CB8AC3E}">
        <p14:creationId xmlns:p14="http://schemas.microsoft.com/office/powerpoint/2010/main" val="916866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dirty="0">
                <a:solidFill>
                  <a:schemeClr val="accent5">
                    <a:lumMod val="75000"/>
                  </a:schemeClr>
                </a:solidFill>
              </a:rPr>
              <a:t>Give me a faithful heart—likeness to Thee—</a:t>
            </a:r>
            <a:br>
              <a:rPr lang="en-US" dirty="0">
                <a:solidFill>
                  <a:schemeClr val="accent5">
                    <a:lumMod val="75000"/>
                  </a:schemeClr>
                </a:solidFill>
              </a:rPr>
            </a:br>
            <a:r>
              <a:rPr lang="en-US" dirty="0">
                <a:solidFill>
                  <a:schemeClr val="accent5">
                    <a:lumMod val="75000"/>
                  </a:schemeClr>
                </a:solidFill>
              </a:rPr>
              <a:t>That each departing day henceforth may see</a:t>
            </a:r>
            <a:br>
              <a:rPr lang="en-US" dirty="0">
                <a:solidFill>
                  <a:schemeClr val="accent5">
                    <a:lumMod val="75000"/>
                  </a:schemeClr>
                </a:solidFill>
              </a:rPr>
            </a:br>
            <a:r>
              <a:rPr lang="en-US" dirty="0">
                <a:solidFill>
                  <a:schemeClr val="accent5">
                    <a:lumMod val="75000"/>
                  </a:schemeClr>
                </a:solidFill>
              </a:rPr>
              <a:t>Some work of love begun, </a:t>
            </a:r>
            <a:br>
              <a:rPr lang="en-US" dirty="0">
                <a:solidFill>
                  <a:schemeClr val="accent5">
                    <a:lumMod val="75000"/>
                  </a:schemeClr>
                </a:solidFill>
              </a:rPr>
            </a:br>
            <a:r>
              <a:rPr lang="en-US" dirty="0">
                <a:solidFill>
                  <a:schemeClr val="accent5">
                    <a:lumMod val="75000"/>
                  </a:schemeClr>
                </a:solidFill>
              </a:rPr>
              <a:t>Some deed of kindness done,</a:t>
            </a:r>
            <a:br>
              <a:rPr lang="en-US" dirty="0">
                <a:solidFill>
                  <a:schemeClr val="accent5">
                    <a:lumMod val="75000"/>
                  </a:schemeClr>
                </a:solidFill>
              </a:rPr>
            </a:br>
            <a:r>
              <a:rPr lang="en-US" dirty="0">
                <a:solidFill>
                  <a:schemeClr val="accent5">
                    <a:lumMod val="75000"/>
                  </a:schemeClr>
                </a:solidFill>
              </a:rPr>
              <a:t>Some </a:t>
            </a:r>
            <a:r>
              <a:rPr lang="en-US" dirty="0" err="1">
                <a:solidFill>
                  <a:schemeClr val="accent5">
                    <a:lumMod val="75000"/>
                  </a:schemeClr>
                </a:solidFill>
              </a:rPr>
              <a:t>wand’rer</a:t>
            </a:r>
            <a:r>
              <a:rPr lang="en-US" dirty="0">
                <a:solidFill>
                  <a:schemeClr val="accent5">
                    <a:lumMod val="75000"/>
                  </a:schemeClr>
                </a:solidFill>
              </a:rPr>
              <a:t> sought and won,</a:t>
            </a:r>
            <a:br>
              <a:rPr lang="en-US" dirty="0">
                <a:solidFill>
                  <a:schemeClr val="accent5">
                    <a:lumMod val="75000"/>
                  </a:schemeClr>
                </a:solidFill>
              </a:rPr>
            </a:br>
            <a:r>
              <a:rPr lang="en-US" dirty="0">
                <a:solidFill>
                  <a:schemeClr val="accent5">
                    <a:lumMod val="75000"/>
                  </a:schemeClr>
                </a:solidFill>
              </a:rPr>
              <a:t>Something for Thee</a:t>
            </a:r>
          </a:p>
          <a:p>
            <a:pPr lvl="1"/>
            <a:r>
              <a:rPr lang="en-US" dirty="0"/>
              <a:t>Jesus gives us a faithful heart by showing us His example and giving us the inspired word to guide us.</a:t>
            </a:r>
          </a:p>
          <a:p>
            <a:pPr lvl="1"/>
            <a:endParaRPr lang="en-US" dirty="0">
              <a:solidFill>
                <a:schemeClr val="accent2"/>
              </a:solidFill>
            </a:endParaRPr>
          </a:p>
        </p:txBody>
      </p:sp>
      <p:sp>
        <p:nvSpPr>
          <p:cNvPr id="10" name="Title 1"/>
          <p:cNvSpPr>
            <a:spLocks noGrp="1"/>
          </p:cNvSpPr>
          <p:nvPr>
            <p:ph type="title"/>
          </p:nvPr>
        </p:nvSpPr>
        <p:spPr>
          <a:xfrm>
            <a:off x="0" y="304800"/>
            <a:ext cx="9144000" cy="1143000"/>
          </a:xfrm>
        </p:spPr>
        <p:txBody>
          <a:bodyPr/>
          <a:lstStyle/>
          <a:p>
            <a:r>
              <a:rPr lang="en-US" dirty="0"/>
              <a:t>Teach Us How to Serve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367920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dirty="0">
                <a:solidFill>
                  <a:schemeClr val="accent5">
                    <a:lumMod val="75000"/>
                  </a:schemeClr>
                </a:solidFill>
              </a:rPr>
              <a:t>Give me a faithful heart—likeness to Thee—</a:t>
            </a:r>
            <a:br>
              <a:rPr lang="en-US" dirty="0">
                <a:solidFill>
                  <a:schemeClr val="accent5">
                    <a:lumMod val="75000"/>
                  </a:schemeClr>
                </a:solidFill>
              </a:rPr>
            </a:br>
            <a:r>
              <a:rPr lang="en-US" dirty="0">
                <a:solidFill>
                  <a:schemeClr val="accent5">
                    <a:lumMod val="75000"/>
                  </a:schemeClr>
                </a:solidFill>
              </a:rPr>
              <a:t>That each departing day henceforth may see</a:t>
            </a:r>
            <a:br>
              <a:rPr lang="en-US" dirty="0">
                <a:solidFill>
                  <a:schemeClr val="accent5">
                    <a:lumMod val="75000"/>
                  </a:schemeClr>
                </a:solidFill>
              </a:rPr>
            </a:br>
            <a:r>
              <a:rPr lang="en-US" dirty="0">
                <a:solidFill>
                  <a:schemeClr val="accent5">
                    <a:lumMod val="75000"/>
                  </a:schemeClr>
                </a:solidFill>
              </a:rPr>
              <a:t>Some work of love begun, </a:t>
            </a:r>
            <a:br>
              <a:rPr lang="en-US" dirty="0">
                <a:solidFill>
                  <a:schemeClr val="accent5">
                    <a:lumMod val="75000"/>
                  </a:schemeClr>
                </a:solidFill>
              </a:rPr>
            </a:br>
            <a:r>
              <a:rPr lang="en-US" dirty="0">
                <a:solidFill>
                  <a:schemeClr val="accent5">
                    <a:lumMod val="75000"/>
                  </a:schemeClr>
                </a:solidFill>
              </a:rPr>
              <a:t>Some deed of kindness done,</a:t>
            </a:r>
            <a:br>
              <a:rPr lang="en-US" dirty="0">
                <a:solidFill>
                  <a:schemeClr val="accent5">
                    <a:lumMod val="75000"/>
                  </a:schemeClr>
                </a:solidFill>
              </a:rPr>
            </a:br>
            <a:r>
              <a:rPr lang="en-US" dirty="0">
                <a:solidFill>
                  <a:schemeClr val="accent5">
                    <a:lumMod val="75000"/>
                  </a:schemeClr>
                </a:solidFill>
              </a:rPr>
              <a:t>Some </a:t>
            </a:r>
            <a:r>
              <a:rPr lang="en-US" dirty="0" err="1">
                <a:solidFill>
                  <a:schemeClr val="accent5">
                    <a:lumMod val="75000"/>
                  </a:schemeClr>
                </a:solidFill>
              </a:rPr>
              <a:t>wand’rer</a:t>
            </a:r>
            <a:r>
              <a:rPr lang="en-US" dirty="0">
                <a:solidFill>
                  <a:schemeClr val="accent5">
                    <a:lumMod val="75000"/>
                  </a:schemeClr>
                </a:solidFill>
              </a:rPr>
              <a:t> sought and won,</a:t>
            </a:r>
            <a:br>
              <a:rPr lang="en-US" dirty="0">
                <a:solidFill>
                  <a:schemeClr val="accent5">
                    <a:lumMod val="75000"/>
                  </a:schemeClr>
                </a:solidFill>
              </a:rPr>
            </a:br>
            <a:r>
              <a:rPr lang="en-US" dirty="0">
                <a:solidFill>
                  <a:schemeClr val="accent5">
                    <a:lumMod val="75000"/>
                  </a:schemeClr>
                </a:solidFill>
              </a:rPr>
              <a:t>Something for Thee</a:t>
            </a:r>
          </a:p>
          <a:p>
            <a:pPr lvl="1"/>
            <a:r>
              <a:rPr lang="en-US" dirty="0"/>
              <a:t>Kindness to neighbor is a demonstration of Jesus living in us.</a:t>
            </a:r>
          </a:p>
          <a:p>
            <a:pPr lvl="2"/>
            <a:r>
              <a:rPr lang="en-US" sz="2600" dirty="0"/>
              <a:t>Even </a:t>
            </a:r>
            <a:r>
              <a:rPr lang="en-US" dirty="0"/>
              <a:t>s</a:t>
            </a:r>
            <a:r>
              <a:rPr lang="en-US" sz="2600" dirty="0"/>
              <a:t>mall gesture can make big difference in one’s life (Matt. 25:41-46; 1 Jn. 3:17; Phil. 2:5; Matt. 10:42)</a:t>
            </a:r>
            <a:endParaRPr lang="en-US" sz="2800" dirty="0">
              <a:solidFill>
                <a:schemeClr val="accent2"/>
              </a:solidFill>
            </a:endParaRPr>
          </a:p>
        </p:txBody>
      </p:sp>
      <p:sp>
        <p:nvSpPr>
          <p:cNvPr id="10" name="Title 1"/>
          <p:cNvSpPr>
            <a:spLocks noGrp="1"/>
          </p:cNvSpPr>
          <p:nvPr>
            <p:ph type="title"/>
          </p:nvPr>
        </p:nvSpPr>
        <p:spPr>
          <a:xfrm>
            <a:off x="0" y="304800"/>
            <a:ext cx="9144000" cy="1143000"/>
          </a:xfrm>
        </p:spPr>
        <p:txBody>
          <a:bodyPr/>
          <a:lstStyle/>
          <a:p>
            <a:r>
              <a:rPr lang="en-US" dirty="0"/>
              <a:t>Teach Us How to Serve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122962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4956048"/>
          </a:xfrm>
        </p:spPr>
        <p:txBody>
          <a:bodyPr>
            <a:normAutofit/>
          </a:bodyPr>
          <a:lstStyle/>
          <a:p>
            <a:r>
              <a:rPr lang="en-US" dirty="0"/>
              <a:t>Offering songs.</a:t>
            </a:r>
          </a:p>
          <a:p>
            <a:pPr lvl="1"/>
            <a:r>
              <a:rPr lang="en-US" dirty="0"/>
              <a:t>Some congregations make a point of distinguishing between the Lord’s Supper &amp; the offering by singing a special song.</a:t>
            </a:r>
          </a:p>
          <a:p>
            <a:pPr lvl="1"/>
            <a:r>
              <a:rPr lang="en-US" dirty="0"/>
              <a:t>Although few songs address the collection directly, hymns focusing on relevant themes can be helpful.</a:t>
            </a:r>
          </a:p>
          <a:p>
            <a:pPr lvl="2"/>
            <a:r>
              <a:rPr lang="en-US" dirty="0"/>
              <a:t>Topics addressed in spiritual songs suitable for the collection could be those about personal responsibility, abundance of blessings, priorities. </a:t>
            </a:r>
          </a:p>
        </p:txBody>
      </p:sp>
      <p:sp>
        <p:nvSpPr>
          <p:cNvPr id="10" name="Title 1"/>
          <p:cNvSpPr>
            <a:spLocks noGrp="1"/>
          </p:cNvSpPr>
          <p:nvPr>
            <p:ph type="title"/>
          </p:nvPr>
        </p:nvSpPr>
        <p:spPr>
          <a:xfrm>
            <a:off x="0" y="304800"/>
            <a:ext cx="9144000" cy="1143000"/>
          </a:xfrm>
        </p:spPr>
        <p:txBody>
          <a:bodyPr/>
          <a:lstStyle/>
          <a:p>
            <a:r>
              <a:rPr lang="en-US" dirty="0"/>
              <a:t>Teach Us How to Serve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music</a:t>
            </a:r>
            <a:endParaRPr lang="en-US" sz="5400" b="1" dirty="0"/>
          </a:p>
        </p:txBody>
      </p:sp>
    </p:spTree>
    <p:extLst>
      <p:ext uri="{BB962C8B-B14F-4D97-AF65-F5344CB8AC3E}">
        <p14:creationId xmlns:p14="http://schemas.microsoft.com/office/powerpoint/2010/main" val="1152973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Serve Even More</a:t>
            </a:r>
          </a:p>
        </p:txBody>
      </p:sp>
      <p:sp>
        <p:nvSpPr>
          <p:cNvPr id="3" name="Content Placeholder 2"/>
          <p:cNvSpPr>
            <a:spLocks noGrp="1"/>
          </p:cNvSpPr>
          <p:nvPr>
            <p:ph idx="1"/>
          </p:nvPr>
        </p:nvSpPr>
        <p:spPr>
          <a:xfrm>
            <a:off x="0" y="1600200"/>
            <a:ext cx="9144000" cy="5257800"/>
          </a:xfrm>
        </p:spPr>
        <p:txBody>
          <a:bodyPr>
            <a:normAutofit/>
          </a:bodyPr>
          <a:lstStyle/>
          <a:p>
            <a:r>
              <a:rPr lang="en-US" dirty="0"/>
              <a:t>A servant will not get his way in life as often as he would like; a good servant learns to not mind that.</a:t>
            </a:r>
          </a:p>
          <a:p>
            <a:r>
              <a:rPr lang="en-US" dirty="0"/>
              <a:t>Our blessings in life are to be used for others, not just for ourselves. (1 Pet. 4:9-10)</a:t>
            </a:r>
          </a:p>
          <a:p>
            <a:r>
              <a:rPr lang="en-US" dirty="0"/>
              <a:t>Serving “without grumbling or disputing”</a:t>
            </a:r>
            <a:br>
              <a:rPr lang="en-US" dirty="0"/>
            </a:br>
            <a:r>
              <a:rPr lang="en-US" dirty="0"/>
              <a:t>(Phil. 2:14), without seeking glory for doing so, should be our objective.</a:t>
            </a:r>
          </a:p>
        </p:txBody>
      </p:sp>
    </p:spTree>
    <p:extLst>
      <p:ext uri="{BB962C8B-B14F-4D97-AF65-F5344CB8AC3E}">
        <p14:creationId xmlns:p14="http://schemas.microsoft.com/office/powerpoint/2010/main" val="1607991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pPr lvl="0"/>
            <a:r>
              <a:rPr lang="en-US" b="1" dirty="0">
                <a:solidFill>
                  <a:prstClr val="black"/>
                </a:solidFill>
              </a:rPr>
              <a:t>Servant Song</a:t>
            </a:r>
          </a:p>
          <a:p>
            <a:pPr lvl="1"/>
            <a:r>
              <a:rPr lang="en-US" dirty="0">
                <a:solidFill>
                  <a:prstClr val="black"/>
                </a:solidFill>
              </a:rPr>
              <a:t>Writers and composers: Jimmy and Carol Owens.</a:t>
            </a:r>
          </a:p>
          <a:p>
            <a:pPr lvl="1"/>
            <a:r>
              <a:rPr lang="en-US" dirty="0">
                <a:solidFill>
                  <a:prstClr val="black"/>
                </a:solidFill>
              </a:rPr>
              <a:t>Arranged: Tim Jennings, Matthew Bassford, Richard Morrison.</a:t>
            </a:r>
          </a:p>
        </p:txBody>
      </p:sp>
      <p:sp>
        <p:nvSpPr>
          <p:cNvPr id="10" name="Title 1"/>
          <p:cNvSpPr>
            <a:spLocks noGrp="1"/>
          </p:cNvSpPr>
          <p:nvPr>
            <p:ph type="title"/>
          </p:nvPr>
        </p:nvSpPr>
        <p:spPr>
          <a:xfrm>
            <a:off x="0" y="304800"/>
            <a:ext cx="9144000" cy="1143000"/>
          </a:xfrm>
        </p:spPr>
        <p:txBody>
          <a:bodyPr/>
          <a:lstStyle/>
          <a:p>
            <a:r>
              <a:rPr lang="en-US" dirty="0"/>
              <a:t>Teach Us How to Serve Even More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Tree>
    <p:extLst>
      <p:ext uri="{BB962C8B-B14F-4D97-AF65-F5344CB8AC3E}">
        <p14:creationId xmlns:p14="http://schemas.microsoft.com/office/powerpoint/2010/main" val="3550079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i="1" dirty="0">
                <a:solidFill>
                  <a:schemeClr val="accent5">
                    <a:lumMod val="75000"/>
                  </a:schemeClr>
                </a:solidFill>
              </a:rPr>
              <a:t>Make me a servant, just like Your Son,</a:t>
            </a:r>
            <a:br>
              <a:rPr lang="en-US" i="1" dirty="0">
                <a:solidFill>
                  <a:schemeClr val="accent5">
                    <a:lumMod val="75000"/>
                  </a:schemeClr>
                </a:solidFill>
              </a:rPr>
            </a:br>
            <a:r>
              <a:rPr lang="en-US" i="1" dirty="0">
                <a:solidFill>
                  <a:schemeClr val="accent5">
                    <a:lumMod val="75000"/>
                  </a:schemeClr>
                </a:solidFill>
              </a:rPr>
              <a:t>For He was a servant; please make me one.</a:t>
            </a:r>
          </a:p>
          <a:p>
            <a:pPr lvl="1"/>
            <a:r>
              <a:rPr lang="en-US" dirty="0"/>
              <a:t>God renews our minds (Rom. 12:2) when we accept His word in our hearts.</a:t>
            </a:r>
          </a:p>
          <a:p>
            <a:pPr lvl="1"/>
            <a:r>
              <a:rPr lang="en-US" dirty="0"/>
              <a:t>The word reveals us for what we are (Heb. 4:12-13).</a:t>
            </a:r>
          </a:p>
          <a:p>
            <a:pPr lvl="1"/>
            <a:r>
              <a:rPr lang="en-US" dirty="0"/>
              <a:t>This is how God works in us to make us into His people (Phil. 2:13).</a:t>
            </a:r>
          </a:p>
        </p:txBody>
      </p:sp>
      <p:sp>
        <p:nvSpPr>
          <p:cNvPr id="10" name="Title 1"/>
          <p:cNvSpPr>
            <a:spLocks noGrp="1"/>
          </p:cNvSpPr>
          <p:nvPr>
            <p:ph type="title"/>
          </p:nvPr>
        </p:nvSpPr>
        <p:spPr>
          <a:xfrm>
            <a:off x="0" y="304800"/>
            <a:ext cx="9144000" cy="1143000"/>
          </a:xfrm>
        </p:spPr>
        <p:txBody>
          <a:bodyPr/>
          <a:lstStyle/>
          <a:p>
            <a:r>
              <a:rPr lang="en-US" dirty="0"/>
              <a:t>Teach Us How to Serve Even More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3284098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dirty="0"/>
              <a:t>Invitation songs are intended to move the penitent sinner to respond.</a:t>
            </a:r>
          </a:p>
          <a:p>
            <a:r>
              <a:rPr lang="en-US" dirty="0"/>
              <a:t>The song should be familiar enough to sing easily, but not so familiar that it loses its meaning.</a:t>
            </a:r>
          </a:p>
          <a:p>
            <a:r>
              <a:rPr lang="en-US" dirty="0"/>
              <a:t>Varying the songs we use and incorporating unconventional invitation songs can keep the gospel call fresh.</a:t>
            </a:r>
          </a:p>
        </p:txBody>
      </p:sp>
      <p:sp>
        <p:nvSpPr>
          <p:cNvPr id="10" name="Title 1"/>
          <p:cNvSpPr>
            <a:spLocks noGrp="1"/>
          </p:cNvSpPr>
          <p:nvPr>
            <p:ph type="title"/>
          </p:nvPr>
        </p:nvSpPr>
        <p:spPr>
          <a:xfrm>
            <a:off x="0" y="304800"/>
            <a:ext cx="9144000" cy="1143000"/>
          </a:xfrm>
        </p:spPr>
        <p:txBody>
          <a:bodyPr/>
          <a:lstStyle/>
          <a:p>
            <a:r>
              <a:rPr lang="en-US" dirty="0"/>
              <a:t>Teach Us How to Serve Even More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music</a:t>
            </a:r>
            <a:endParaRPr lang="en-US" sz="5400" b="1" dirty="0"/>
          </a:p>
        </p:txBody>
      </p:sp>
    </p:spTree>
    <p:extLst>
      <p:ext uri="{BB962C8B-B14F-4D97-AF65-F5344CB8AC3E}">
        <p14:creationId xmlns:p14="http://schemas.microsoft.com/office/powerpoint/2010/main" val="1267444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74F9-A653-473D-92CB-CA03CF2065CE}"/>
              </a:ext>
            </a:extLst>
          </p:cNvPr>
          <p:cNvSpPr>
            <a:spLocks noGrp="1"/>
          </p:cNvSpPr>
          <p:nvPr>
            <p:ph type="ctrTitle"/>
          </p:nvPr>
        </p:nvSpPr>
        <p:spPr/>
        <p:txBody>
          <a:bodyPr>
            <a:noAutofit/>
          </a:bodyPr>
          <a:lstStyle/>
          <a:p>
            <a:r>
              <a:rPr lang="en-US" sz="13800" dirty="0">
                <a:latin typeface="Boisterous" panose="02000507000000020003" pitchFamily="2" charset="0"/>
              </a:rPr>
              <a:t>Singing</a:t>
            </a:r>
          </a:p>
        </p:txBody>
      </p:sp>
      <p:sp>
        <p:nvSpPr>
          <p:cNvPr id="3" name="Subtitle 2">
            <a:extLst>
              <a:ext uri="{FF2B5EF4-FFF2-40B4-BE49-F238E27FC236}">
                <a16:creationId xmlns:a16="http://schemas.microsoft.com/office/drawing/2014/main" id="{4AC1ACA9-8B40-4648-90F8-5CFCC341C684}"/>
              </a:ext>
            </a:extLst>
          </p:cNvPr>
          <p:cNvSpPr>
            <a:spLocks noGrp="1"/>
          </p:cNvSpPr>
          <p:nvPr>
            <p:ph type="subTitle" idx="1"/>
          </p:nvPr>
        </p:nvSpPr>
        <p:spPr>
          <a:xfrm>
            <a:off x="1371600" y="4416552"/>
            <a:ext cx="6400800" cy="1752600"/>
          </a:xfrm>
        </p:spPr>
        <p:txBody>
          <a:bodyPr/>
          <a:lstStyle/>
          <a:p>
            <a:r>
              <a:rPr lang="en-US" u="sng" dirty="0"/>
              <a:t>Lesson 11</a:t>
            </a:r>
          </a:p>
          <a:p>
            <a:r>
              <a:rPr lang="en-US" dirty="0"/>
              <a:t>Teaching One Another</a:t>
            </a:r>
            <a:br>
              <a:rPr lang="en-US" dirty="0"/>
            </a:br>
            <a:r>
              <a:rPr lang="en-US" dirty="0"/>
              <a:t>How to Fight</a:t>
            </a:r>
          </a:p>
        </p:txBody>
      </p:sp>
      <p:sp>
        <p:nvSpPr>
          <p:cNvPr id="4" name="TextBox 3"/>
          <p:cNvSpPr txBox="1"/>
          <p:nvPr/>
        </p:nvSpPr>
        <p:spPr>
          <a:xfrm>
            <a:off x="3737810" y="6400800"/>
            <a:ext cx="5406190" cy="369332"/>
          </a:xfrm>
          <a:prstGeom prst="rect">
            <a:avLst/>
          </a:prstGeom>
          <a:noFill/>
        </p:spPr>
        <p:txBody>
          <a:bodyPr wrap="square" rtlCol="0">
            <a:spAutoFit/>
          </a:bodyPr>
          <a:lstStyle/>
          <a:p>
            <a:pPr algn="r"/>
            <a:r>
              <a:rPr lang="en-US" u="sng" dirty="0">
                <a:solidFill>
                  <a:schemeClr val="tx2"/>
                </a:solidFill>
              </a:rPr>
              <a:t>With One Heart, With One Voice</a:t>
            </a:r>
            <a:r>
              <a:rPr lang="en-US" dirty="0">
                <a:solidFill>
                  <a:schemeClr val="tx2"/>
                </a:solidFill>
              </a:rPr>
              <a:t>, Hal Hammons</a:t>
            </a:r>
          </a:p>
        </p:txBody>
      </p:sp>
    </p:spTree>
    <p:extLst>
      <p:ext uri="{BB962C8B-B14F-4D97-AF65-F5344CB8AC3E}">
        <p14:creationId xmlns:p14="http://schemas.microsoft.com/office/powerpoint/2010/main" val="845389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Fight</a:t>
            </a:r>
          </a:p>
        </p:txBody>
      </p:sp>
      <p:sp>
        <p:nvSpPr>
          <p:cNvPr id="3" name="Content Placeholder 2"/>
          <p:cNvSpPr>
            <a:spLocks noGrp="1"/>
          </p:cNvSpPr>
          <p:nvPr>
            <p:ph idx="1"/>
          </p:nvPr>
        </p:nvSpPr>
        <p:spPr/>
        <p:txBody>
          <a:bodyPr>
            <a:normAutofit/>
          </a:bodyPr>
          <a:lstStyle/>
          <a:p>
            <a:r>
              <a:rPr lang="en-US" dirty="0"/>
              <a:t>Conflict is unfortunate but inevitable.</a:t>
            </a:r>
          </a:p>
          <a:p>
            <a:pPr lvl="1"/>
            <a:r>
              <a:rPr lang="en-US" dirty="0"/>
              <a:t>We should endeavor to “be at peace with all men” (Romans 12:18).</a:t>
            </a:r>
          </a:p>
          <a:p>
            <a:pPr lvl="1"/>
            <a:r>
              <a:rPr lang="en-US" dirty="0"/>
              <a:t>When we are required to fight, we should fight nobly, as the people of God.</a:t>
            </a:r>
          </a:p>
          <a:p>
            <a:r>
              <a:rPr lang="en-US" dirty="0"/>
              <a:t>Satan will not permit us to coexist peaceably in this world. (Eph. 6:16; 1 Pet. 5:8)</a:t>
            </a:r>
          </a:p>
          <a:p>
            <a:pPr lvl="1"/>
            <a:r>
              <a:rPr lang="en-US" dirty="0"/>
              <a:t>The outcome of this war has already been determined.</a:t>
            </a:r>
          </a:p>
          <a:p>
            <a:pPr lvl="1"/>
            <a:r>
              <a:rPr lang="en-US" dirty="0"/>
              <a:t>We must be at the ready. (1 Cor. 16:13)</a:t>
            </a:r>
          </a:p>
          <a:p>
            <a:pPr lvl="1"/>
            <a:endParaRPr lang="en-US" dirty="0"/>
          </a:p>
        </p:txBody>
      </p:sp>
    </p:spTree>
    <p:extLst>
      <p:ext uri="{BB962C8B-B14F-4D97-AF65-F5344CB8AC3E}">
        <p14:creationId xmlns:p14="http://schemas.microsoft.com/office/powerpoint/2010/main" val="301062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29600" cy="1143000"/>
          </a:xfrm>
        </p:spPr>
        <p:txBody>
          <a:bodyPr/>
          <a:lstStyle/>
          <a:p>
            <a:r>
              <a:rPr lang="en-US" dirty="0"/>
              <a:t>Teach Us How to Fight</a:t>
            </a:r>
          </a:p>
        </p:txBody>
      </p:sp>
      <p:sp>
        <p:nvSpPr>
          <p:cNvPr id="3" name="Content Placeholder 2"/>
          <p:cNvSpPr>
            <a:spLocks noGrp="1"/>
          </p:cNvSpPr>
          <p:nvPr>
            <p:ph idx="1"/>
          </p:nvPr>
        </p:nvSpPr>
        <p:spPr>
          <a:xfrm>
            <a:off x="0" y="1600200"/>
            <a:ext cx="9144000" cy="5257800"/>
          </a:xfrm>
        </p:spPr>
        <p:txBody>
          <a:bodyPr>
            <a:normAutofit/>
          </a:bodyPr>
          <a:lstStyle/>
          <a:p>
            <a:r>
              <a:rPr lang="en-US" dirty="0"/>
              <a:t>Closing songs.</a:t>
            </a:r>
          </a:p>
          <a:p>
            <a:pPr lvl="1"/>
            <a:r>
              <a:rPr lang="en-US" dirty="0"/>
              <a:t>The last song we sing is the one most likely to stick with us as we leave the worship.</a:t>
            </a:r>
          </a:p>
          <a:p>
            <a:pPr lvl="1"/>
            <a:r>
              <a:rPr lang="en-US" dirty="0"/>
              <a:t>The last images song leaders should leave with the group should inspire devotion, activity, faithfulness, etc. for the week.</a:t>
            </a:r>
          </a:p>
          <a:p>
            <a:pPr lvl="1"/>
            <a:r>
              <a:rPr lang="en-US" dirty="0"/>
              <a:t>A quick tempo is often most effective for a closing song; an overly slow song can effectively chase the crowd toward the exit.</a:t>
            </a:r>
          </a:p>
        </p:txBody>
      </p:sp>
    </p:spTree>
    <p:extLst>
      <p:ext uri="{BB962C8B-B14F-4D97-AF65-F5344CB8AC3E}">
        <p14:creationId xmlns:p14="http://schemas.microsoft.com/office/powerpoint/2010/main" val="68992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74638"/>
            <a:ext cx="9144000" cy="1143000"/>
          </a:xfrm>
        </p:spPr>
        <p:txBody>
          <a:bodyPr/>
          <a:lstStyle/>
          <a:p>
            <a:r>
              <a:rPr lang="en-US" dirty="0"/>
              <a:t>Teach Us How to Love</a:t>
            </a:r>
          </a:p>
        </p:txBody>
      </p:sp>
      <p:sp>
        <p:nvSpPr>
          <p:cNvPr id="3" name="Content Placeholder 2"/>
          <p:cNvSpPr>
            <a:spLocks noGrp="1"/>
          </p:cNvSpPr>
          <p:nvPr>
            <p:ph idx="1"/>
          </p:nvPr>
        </p:nvSpPr>
        <p:spPr>
          <a:xfrm>
            <a:off x="0" y="1905000"/>
            <a:ext cx="9144000" cy="4953000"/>
          </a:xfrm>
        </p:spPr>
        <p:txBody>
          <a:bodyPr>
            <a:normAutofit/>
          </a:bodyPr>
          <a:lstStyle/>
          <a:p>
            <a:r>
              <a:rPr lang="en-US" b="1" dirty="0"/>
              <a:t>And Can It Be?</a:t>
            </a:r>
          </a:p>
          <a:p>
            <a:pPr lvl="1"/>
            <a:r>
              <a:rPr lang="en-US" dirty="0"/>
              <a:t>Writer: Charles Wesley.</a:t>
            </a:r>
          </a:p>
          <a:p>
            <a:pPr lvl="1"/>
            <a:r>
              <a:rPr lang="en-US" dirty="0"/>
              <a:t>Composer: Bob </a:t>
            </a:r>
            <a:r>
              <a:rPr lang="en-US" dirty="0" err="1"/>
              <a:t>Kauflin</a:t>
            </a:r>
            <a:r>
              <a:rPr lang="en-US" dirty="0"/>
              <a:t>.</a:t>
            </a:r>
          </a:p>
        </p:txBody>
      </p:sp>
      <p:sp>
        <p:nvSpPr>
          <p:cNvPr id="4"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Tree>
    <p:extLst>
      <p:ext uri="{BB962C8B-B14F-4D97-AF65-F5344CB8AC3E}">
        <p14:creationId xmlns:p14="http://schemas.microsoft.com/office/powerpoint/2010/main" val="3755122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74F9-A653-473D-92CB-CA03CF2065CE}"/>
              </a:ext>
            </a:extLst>
          </p:cNvPr>
          <p:cNvSpPr>
            <a:spLocks noGrp="1"/>
          </p:cNvSpPr>
          <p:nvPr>
            <p:ph type="ctrTitle"/>
          </p:nvPr>
        </p:nvSpPr>
        <p:spPr/>
        <p:txBody>
          <a:bodyPr>
            <a:noAutofit/>
          </a:bodyPr>
          <a:lstStyle/>
          <a:p>
            <a:r>
              <a:rPr lang="en-US" sz="13800" dirty="0">
                <a:latin typeface="Boisterous" panose="02000507000000020003" pitchFamily="2" charset="0"/>
              </a:rPr>
              <a:t>Singing</a:t>
            </a:r>
          </a:p>
        </p:txBody>
      </p:sp>
      <p:sp>
        <p:nvSpPr>
          <p:cNvPr id="3" name="Subtitle 2">
            <a:extLst>
              <a:ext uri="{FF2B5EF4-FFF2-40B4-BE49-F238E27FC236}">
                <a16:creationId xmlns:a16="http://schemas.microsoft.com/office/drawing/2014/main" id="{4AC1ACA9-8B40-4648-90F8-5CFCC341C684}"/>
              </a:ext>
            </a:extLst>
          </p:cNvPr>
          <p:cNvSpPr>
            <a:spLocks noGrp="1"/>
          </p:cNvSpPr>
          <p:nvPr>
            <p:ph type="subTitle" idx="1"/>
          </p:nvPr>
        </p:nvSpPr>
        <p:spPr>
          <a:xfrm>
            <a:off x="1371600" y="4416552"/>
            <a:ext cx="6400800" cy="1752600"/>
          </a:xfrm>
        </p:spPr>
        <p:txBody>
          <a:bodyPr/>
          <a:lstStyle/>
          <a:p>
            <a:r>
              <a:rPr lang="en-US" u="sng" dirty="0"/>
              <a:t>Lesson 12</a:t>
            </a:r>
          </a:p>
          <a:p>
            <a:r>
              <a:rPr lang="en-US" dirty="0"/>
              <a:t>Teaching One Another</a:t>
            </a:r>
            <a:br>
              <a:rPr lang="en-US" dirty="0"/>
            </a:br>
            <a:r>
              <a:rPr lang="en-US" dirty="0"/>
              <a:t>How to Follow</a:t>
            </a:r>
          </a:p>
        </p:txBody>
      </p:sp>
      <p:sp>
        <p:nvSpPr>
          <p:cNvPr id="4" name="TextBox 3"/>
          <p:cNvSpPr txBox="1"/>
          <p:nvPr/>
        </p:nvSpPr>
        <p:spPr>
          <a:xfrm>
            <a:off x="3737810" y="6400800"/>
            <a:ext cx="5406190" cy="369332"/>
          </a:xfrm>
          <a:prstGeom prst="rect">
            <a:avLst/>
          </a:prstGeom>
          <a:noFill/>
        </p:spPr>
        <p:txBody>
          <a:bodyPr wrap="square" rtlCol="0">
            <a:spAutoFit/>
          </a:bodyPr>
          <a:lstStyle/>
          <a:p>
            <a:pPr algn="r"/>
            <a:r>
              <a:rPr lang="en-US" u="sng" dirty="0">
                <a:solidFill>
                  <a:schemeClr val="tx2"/>
                </a:solidFill>
              </a:rPr>
              <a:t>With One Heart, With One Voice</a:t>
            </a:r>
            <a:r>
              <a:rPr lang="en-US" dirty="0">
                <a:solidFill>
                  <a:schemeClr val="tx2"/>
                </a:solidFill>
              </a:rPr>
              <a:t>, Hal Hammons</a:t>
            </a:r>
          </a:p>
        </p:txBody>
      </p:sp>
    </p:spTree>
    <p:extLst>
      <p:ext uri="{BB962C8B-B14F-4D97-AF65-F5344CB8AC3E}">
        <p14:creationId xmlns:p14="http://schemas.microsoft.com/office/powerpoint/2010/main" val="469472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Follow</a:t>
            </a:r>
          </a:p>
        </p:txBody>
      </p:sp>
      <p:sp>
        <p:nvSpPr>
          <p:cNvPr id="3" name="Content Placeholder 2"/>
          <p:cNvSpPr>
            <a:spLocks noGrp="1"/>
          </p:cNvSpPr>
          <p:nvPr>
            <p:ph idx="1"/>
          </p:nvPr>
        </p:nvSpPr>
        <p:spPr/>
        <p:txBody>
          <a:bodyPr/>
          <a:lstStyle/>
          <a:p>
            <a:r>
              <a:rPr lang="en-US" dirty="0"/>
              <a:t>We cannot go where Jesus goes without accepting His direction.</a:t>
            </a:r>
          </a:p>
          <a:p>
            <a:pPr lvl="1"/>
            <a:r>
              <a:rPr lang="en-US" dirty="0"/>
              <a:t>We cannot get to heaven. (John 14:2-3,6)</a:t>
            </a:r>
          </a:p>
          <a:p>
            <a:pPr lvl="1"/>
            <a:r>
              <a:rPr lang="en-US" dirty="0"/>
              <a:t>We cannot get to a proper relationship with God here and now. (John 6:68; 2 John 9)</a:t>
            </a:r>
          </a:p>
          <a:p>
            <a:r>
              <a:rPr lang="en-US" dirty="0"/>
              <a:t>We cannot do all things in “the name of the Lord Jesus” (Col. 3:17) if we are doing things on our own authority.</a:t>
            </a:r>
          </a:p>
          <a:p>
            <a:pPr lvl="1"/>
            <a:r>
              <a:rPr lang="en-US" dirty="0"/>
              <a:t>We must wait for Him to speak. (Psa. 27:14)</a:t>
            </a:r>
          </a:p>
          <a:p>
            <a:pPr lvl="1"/>
            <a:r>
              <a:rPr lang="en-US" dirty="0"/>
              <a:t>If He does not speak, we must not act.</a:t>
            </a:r>
          </a:p>
        </p:txBody>
      </p:sp>
    </p:spTree>
    <p:extLst>
      <p:ext uri="{BB962C8B-B14F-4D97-AF65-F5344CB8AC3E}">
        <p14:creationId xmlns:p14="http://schemas.microsoft.com/office/powerpoint/2010/main" val="2316749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b="1" dirty="0"/>
              <a:t>Nearer, My God, To Thee</a:t>
            </a:r>
          </a:p>
          <a:p>
            <a:pPr lvl="1"/>
            <a:r>
              <a:rPr lang="en-US" dirty="0"/>
              <a:t>Writer: Sarah Flower Adams.</a:t>
            </a:r>
          </a:p>
          <a:p>
            <a:pPr lvl="1"/>
            <a:r>
              <a:rPr lang="en-US" dirty="0"/>
              <a:t>Composer: Lowell Mason.</a:t>
            </a:r>
          </a:p>
        </p:txBody>
      </p:sp>
      <p:sp>
        <p:nvSpPr>
          <p:cNvPr id="10" name="Title 1"/>
          <p:cNvSpPr>
            <a:spLocks noGrp="1"/>
          </p:cNvSpPr>
          <p:nvPr>
            <p:ph type="title"/>
          </p:nvPr>
        </p:nvSpPr>
        <p:spPr>
          <a:xfrm>
            <a:off x="0" y="304800"/>
            <a:ext cx="9144000" cy="1143000"/>
          </a:xfrm>
        </p:spPr>
        <p:txBody>
          <a:bodyPr/>
          <a:lstStyle/>
          <a:p>
            <a:r>
              <a:rPr lang="en-US" dirty="0"/>
              <a:t>Teach Us How to Follow</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Tree>
    <p:extLst>
      <p:ext uri="{BB962C8B-B14F-4D97-AF65-F5344CB8AC3E}">
        <p14:creationId xmlns:p14="http://schemas.microsoft.com/office/powerpoint/2010/main" val="4232320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7623048"/>
          </a:xfrm>
        </p:spPr>
        <p:txBody>
          <a:bodyPr>
            <a:normAutofit/>
          </a:bodyPr>
          <a:lstStyle/>
          <a:p>
            <a:r>
              <a:rPr lang="en-US" i="1" dirty="0">
                <a:solidFill>
                  <a:schemeClr val="accent5">
                    <a:lumMod val="75000"/>
                  </a:schemeClr>
                </a:solidFill>
              </a:rPr>
              <a:t>Nearer, my God, to Thee, nearer to Thee,</a:t>
            </a:r>
            <a:br>
              <a:rPr lang="en-US" i="1" dirty="0">
                <a:solidFill>
                  <a:schemeClr val="accent5">
                    <a:lumMod val="75000"/>
                  </a:schemeClr>
                </a:solidFill>
              </a:rPr>
            </a:br>
            <a:r>
              <a:rPr lang="en-US" i="1" dirty="0" err="1">
                <a:solidFill>
                  <a:schemeClr val="accent5">
                    <a:lumMod val="75000"/>
                  </a:schemeClr>
                </a:solidFill>
              </a:rPr>
              <a:t>E’en</a:t>
            </a:r>
            <a:r>
              <a:rPr lang="en-US" i="1" dirty="0">
                <a:solidFill>
                  <a:schemeClr val="accent5">
                    <a:lumMod val="75000"/>
                  </a:schemeClr>
                </a:solidFill>
              </a:rPr>
              <a:t> </a:t>
            </a:r>
            <a:r>
              <a:rPr lang="en-US" i="1" dirty="0" err="1">
                <a:solidFill>
                  <a:schemeClr val="accent5">
                    <a:lumMod val="75000"/>
                  </a:schemeClr>
                </a:solidFill>
              </a:rPr>
              <a:t>tho</a:t>
            </a:r>
            <a:r>
              <a:rPr lang="en-US" i="1" dirty="0">
                <a:solidFill>
                  <a:schemeClr val="accent5">
                    <a:lumMod val="75000"/>
                  </a:schemeClr>
                </a:solidFill>
              </a:rPr>
              <a:t>’ it be a cross that </a:t>
            </a:r>
            <a:r>
              <a:rPr lang="en-US" i="1" dirty="0" err="1">
                <a:solidFill>
                  <a:schemeClr val="accent5">
                    <a:lumMod val="75000"/>
                  </a:schemeClr>
                </a:solidFill>
              </a:rPr>
              <a:t>raiseth</a:t>
            </a:r>
            <a:r>
              <a:rPr lang="en-US" i="1" dirty="0">
                <a:solidFill>
                  <a:schemeClr val="accent5">
                    <a:lumMod val="75000"/>
                  </a:schemeClr>
                </a:solidFill>
              </a:rPr>
              <a:t> me,</a:t>
            </a:r>
            <a:br>
              <a:rPr lang="en-US" i="1" dirty="0">
                <a:solidFill>
                  <a:schemeClr val="accent5">
                    <a:lumMod val="75000"/>
                  </a:schemeClr>
                </a:solidFill>
              </a:rPr>
            </a:br>
            <a:r>
              <a:rPr lang="en-US" i="1" dirty="0">
                <a:solidFill>
                  <a:schemeClr val="accent5">
                    <a:lumMod val="75000"/>
                  </a:schemeClr>
                </a:solidFill>
              </a:rPr>
              <a:t>Still all my song shall be, Nearer, my God, to Thee.</a:t>
            </a:r>
          </a:p>
          <a:p>
            <a:pPr lvl="2"/>
            <a:r>
              <a:rPr lang="en-US" dirty="0"/>
              <a:t>The New Testament describes 3 “crosses” that impact Christians</a:t>
            </a:r>
          </a:p>
          <a:p>
            <a:pPr lvl="3"/>
            <a:r>
              <a:rPr lang="en-US" dirty="0"/>
              <a:t>The cross of Christ: Jesus’ death gives us life. (Jn. 1:12)</a:t>
            </a:r>
          </a:p>
          <a:p>
            <a:pPr lvl="3"/>
            <a:r>
              <a:rPr lang="en-US" dirty="0"/>
              <a:t>Our cross of submission: Commit ourselves wholly to Him (Gal. 2:20)</a:t>
            </a:r>
          </a:p>
          <a:p>
            <a:pPr lvl="3"/>
            <a:r>
              <a:rPr lang="en-US" dirty="0"/>
              <a:t>Our daily cross: Burdens come with our service.</a:t>
            </a:r>
            <a:br>
              <a:rPr lang="en-US" dirty="0"/>
            </a:br>
            <a:r>
              <a:rPr lang="en-US" dirty="0"/>
              <a:t>(Luke 9:23)</a:t>
            </a:r>
          </a:p>
        </p:txBody>
      </p:sp>
      <p:sp>
        <p:nvSpPr>
          <p:cNvPr id="10" name="Title 1"/>
          <p:cNvSpPr>
            <a:spLocks noGrp="1"/>
          </p:cNvSpPr>
          <p:nvPr>
            <p:ph type="title"/>
          </p:nvPr>
        </p:nvSpPr>
        <p:spPr>
          <a:xfrm>
            <a:off x="0" y="304800"/>
            <a:ext cx="9144000" cy="1143000"/>
          </a:xfrm>
        </p:spPr>
        <p:txBody>
          <a:bodyPr/>
          <a:lstStyle/>
          <a:p>
            <a:r>
              <a:rPr lang="en-US" dirty="0"/>
              <a:t>Teach Us How to Follow</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2478628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7775448"/>
          </a:xfrm>
        </p:spPr>
        <p:txBody>
          <a:bodyPr>
            <a:normAutofit/>
          </a:bodyPr>
          <a:lstStyle/>
          <a:p>
            <a:r>
              <a:rPr lang="en-US" dirty="0"/>
              <a:t>Omitting stanzas.</a:t>
            </a:r>
          </a:p>
          <a:p>
            <a:pPr lvl="1"/>
            <a:r>
              <a:rPr lang="en-US" dirty="0"/>
              <a:t>Song leaders often choose to omit stanzas instead of singing the whole hymn.</a:t>
            </a:r>
          </a:p>
          <a:p>
            <a:pPr lvl="2"/>
            <a:r>
              <a:rPr lang="en-US" dirty="0"/>
              <a:t>The advantage: Singing only one or two stanzas may focus attention on a more specific thought, or may shorten the service.</a:t>
            </a:r>
          </a:p>
          <a:p>
            <a:pPr lvl="2"/>
            <a:r>
              <a:rPr lang="en-US" dirty="0"/>
              <a:t>The disadvantage: Meaning of the hymn may become lost</a:t>
            </a:r>
          </a:p>
          <a:p>
            <a:pPr lvl="1"/>
            <a:endParaRPr lang="en-US" dirty="0"/>
          </a:p>
        </p:txBody>
      </p:sp>
      <p:sp>
        <p:nvSpPr>
          <p:cNvPr id="10" name="Title 1"/>
          <p:cNvSpPr>
            <a:spLocks noGrp="1"/>
          </p:cNvSpPr>
          <p:nvPr>
            <p:ph type="title"/>
          </p:nvPr>
        </p:nvSpPr>
        <p:spPr>
          <a:xfrm>
            <a:off x="0" y="304800"/>
            <a:ext cx="9144000" cy="1143000"/>
          </a:xfrm>
        </p:spPr>
        <p:txBody>
          <a:bodyPr/>
          <a:lstStyle/>
          <a:p>
            <a:r>
              <a:rPr lang="en-US" dirty="0"/>
              <a:t>Teach Us How to Follow</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music</a:t>
            </a:r>
            <a:endParaRPr lang="en-US" sz="5400" b="1" dirty="0"/>
          </a:p>
        </p:txBody>
      </p:sp>
    </p:spTree>
    <p:extLst>
      <p:ext uri="{BB962C8B-B14F-4D97-AF65-F5344CB8AC3E}">
        <p14:creationId xmlns:p14="http://schemas.microsoft.com/office/powerpoint/2010/main" val="4052633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7775448"/>
          </a:xfrm>
        </p:spPr>
        <p:txBody>
          <a:bodyPr>
            <a:normAutofit/>
          </a:bodyPr>
          <a:lstStyle/>
          <a:p>
            <a:r>
              <a:rPr lang="en-US" dirty="0"/>
              <a:t>Omitting stanzas.</a:t>
            </a:r>
          </a:p>
          <a:p>
            <a:pPr lvl="1"/>
            <a:r>
              <a:rPr lang="en-US" dirty="0"/>
              <a:t>Song leaders often choose to omit stanzas instead of singing the whole hymn.</a:t>
            </a:r>
          </a:p>
          <a:p>
            <a:pPr lvl="1"/>
            <a:r>
              <a:rPr lang="en-US" dirty="0"/>
              <a:t>Consider verses 3 &amp; 4 since HFW only has 1,2 &amp; 5 – </a:t>
            </a:r>
            <a:br>
              <a:rPr lang="en-US" dirty="0"/>
            </a:br>
            <a:r>
              <a:rPr lang="en-US" dirty="0"/>
              <a:t>do theses verses change the hymn &amp; its whole context? </a:t>
            </a:r>
          </a:p>
          <a:p>
            <a:pPr lvl="1"/>
            <a:r>
              <a:rPr lang="en-US" dirty="0"/>
              <a:t>Any song that tells a story can suffer through omission : “Night with Ebon Pinion,” “Tis Midnight &amp; On Olive’s Brow”, “None of Self”</a:t>
            </a:r>
          </a:p>
          <a:p>
            <a:pPr lvl="1"/>
            <a:endParaRPr lang="en-US" dirty="0">
              <a:solidFill>
                <a:schemeClr val="accent2"/>
              </a:solidFill>
            </a:endParaRPr>
          </a:p>
        </p:txBody>
      </p:sp>
      <p:sp>
        <p:nvSpPr>
          <p:cNvPr id="10" name="Title 1"/>
          <p:cNvSpPr>
            <a:spLocks noGrp="1"/>
          </p:cNvSpPr>
          <p:nvPr>
            <p:ph type="title"/>
          </p:nvPr>
        </p:nvSpPr>
        <p:spPr>
          <a:xfrm>
            <a:off x="0" y="304800"/>
            <a:ext cx="9144000" cy="1143000"/>
          </a:xfrm>
        </p:spPr>
        <p:txBody>
          <a:bodyPr/>
          <a:lstStyle/>
          <a:p>
            <a:r>
              <a:rPr lang="en-US" dirty="0"/>
              <a:t>Teach Us How to Follow</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music</a:t>
            </a:r>
            <a:endParaRPr lang="en-US" sz="5400" b="1" dirty="0"/>
          </a:p>
        </p:txBody>
      </p:sp>
    </p:spTree>
    <p:extLst>
      <p:ext uri="{BB962C8B-B14F-4D97-AF65-F5344CB8AC3E}">
        <p14:creationId xmlns:p14="http://schemas.microsoft.com/office/powerpoint/2010/main" val="3811564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Follow Even More</a:t>
            </a:r>
          </a:p>
        </p:txBody>
      </p:sp>
      <p:sp>
        <p:nvSpPr>
          <p:cNvPr id="3" name="Content Placeholder 2"/>
          <p:cNvSpPr>
            <a:spLocks noGrp="1"/>
          </p:cNvSpPr>
          <p:nvPr>
            <p:ph idx="1"/>
          </p:nvPr>
        </p:nvSpPr>
        <p:spPr>
          <a:xfrm>
            <a:off x="0" y="1600200"/>
            <a:ext cx="9144000" cy="7391400"/>
          </a:xfrm>
        </p:spPr>
        <p:txBody>
          <a:bodyPr>
            <a:normAutofit/>
          </a:bodyPr>
          <a:lstStyle/>
          <a:p>
            <a:r>
              <a:rPr lang="en-US" dirty="0"/>
              <a:t>True faith is measured when Jesus asks us to go in a direction we would not have chosen.</a:t>
            </a:r>
          </a:p>
          <a:p>
            <a:r>
              <a:rPr lang="en-US" dirty="0"/>
              <a:t>If we are true followers, we will not hesitate even when circumstances are difficult.</a:t>
            </a:r>
          </a:p>
          <a:p>
            <a:pPr lvl="1"/>
            <a:r>
              <a:rPr lang="en-US" dirty="0"/>
              <a:t>When grossly outnumbered (i.e. 300 in Jdg. 7)</a:t>
            </a:r>
          </a:p>
          <a:p>
            <a:pPr lvl="1"/>
            <a:r>
              <a:rPr lang="en-US" dirty="0"/>
              <a:t>When it’s not the popular thing (Matt. 7:13-14)</a:t>
            </a:r>
          </a:p>
          <a:p>
            <a:pPr lvl="1"/>
            <a:r>
              <a:rPr lang="en-US" dirty="0"/>
              <a:t>When the faithful abandon us. (David’s mighty men vs men of Israel when facing Philistines in 2 Sam. 23)</a:t>
            </a:r>
          </a:p>
          <a:p>
            <a:pPr lvl="1"/>
            <a:r>
              <a:rPr lang="en-US" dirty="0"/>
              <a:t>When we are pressured by outside forces.</a:t>
            </a:r>
            <a:br>
              <a:rPr lang="en-US" dirty="0"/>
            </a:br>
            <a:r>
              <a:rPr lang="en-US" dirty="0"/>
              <a:t>(Acts 5:29; Rev. 13:1-10)</a:t>
            </a:r>
          </a:p>
        </p:txBody>
      </p:sp>
    </p:spTree>
    <p:extLst>
      <p:ext uri="{BB962C8B-B14F-4D97-AF65-F5344CB8AC3E}">
        <p14:creationId xmlns:p14="http://schemas.microsoft.com/office/powerpoint/2010/main" val="821225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i="1" dirty="0">
                <a:solidFill>
                  <a:schemeClr val="accent5">
                    <a:lumMod val="75000"/>
                  </a:schemeClr>
                </a:solidFill>
              </a:rPr>
              <a:t>My heart is hard, my soul so weak,</a:t>
            </a:r>
            <a:br>
              <a:rPr lang="en-US" i="1" dirty="0">
                <a:solidFill>
                  <a:schemeClr val="accent5">
                    <a:lumMod val="75000"/>
                  </a:schemeClr>
                </a:solidFill>
              </a:rPr>
            </a:br>
            <a:r>
              <a:rPr lang="en-US" i="1" dirty="0">
                <a:solidFill>
                  <a:schemeClr val="accent5">
                    <a:lumMod val="75000"/>
                  </a:schemeClr>
                </a:solidFill>
              </a:rPr>
              <a:t>The ways of evil cut so deep;</a:t>
            </a:r>
            <a:br>
              <a:rPr lang="en-US" i="1" dirty="0">
                <a:solidFill>
                  <a:schemeClr val="accent5">
                    <a:lumMod val="75000"/>
                  </a:schemeClr>
                </a:solidFill>
              </a:rPr>
            </a:br>
            <a:r>
              <a:rPr lang="en-US" i="1" dirty="0">
                <a:solidFill>
                  <a:schemeClr val="accent5">
                    <a:lumMod val="75000"/>
                  </a:schemeClr>
                </a:solidFill>
              </a:rPr>
              <a:t>I need You Lord to come inside</a:t>
            </a:r>
            <a:br>
              <a:rPr lang="en-US" i="1" dirty="0">
                <a:solidFill>
                  <a:schemeClr val="accent5">
                    <a:lumMod val="75000"/>
                  </a:schemeClr>
                </a:solidFill>
              </a:rPr>
            </a:br>
            <a:r>
              <a:rPr lang="en-US" i="1" dirty="0">
                <a:solidFill>
                  <a:schemeClr val="accent5">
                    <a:lumMod val="75000"/>
                  </a:schemeClr>
                </a:solidFill>
              </a:rPr>
              <a:t>And gently break my heart.</a:t>
            </a:r>
          </a:p>
          <a:p>
            <a:pPr lvl="1"/>
            <a:r>
              <a:rPr lang="en-US" dirty="0"/>
              <a:t>We cannot be the Lord’s until He “breaks” us of our willful pride, like a wild horse. (Matt. 5:3)</a:t>
            </a:r>
          </a:p>
          <a:p>
            <a:pPr lvl="1"/>
            <a:r>
              <a:rPr lang="en-US" dirty="0"/>
              <a:t>He “gently” breaks us, acting out of love. </a:t>
            </a:r>
            <a:br>
              <a:rPr lang="en-US" dirty="0"/>
            </a:br>
            <a:r>
              <a:rPr lang="en-US" dirty="0"/>
              <a:t>(Matt. 11:28-29)</a:t>
            </a:r>
          </a:p>
          <a:p>
            <a:pPr lvl="1"/>
            <a:r>
              <a:rPr lang="en-US" dirty="0"/>
              <a:t>He goes on “breaking” our hearts as long as we continue to serve Him.</a:t>
            </a:r>
          </a:p>
        </p:txBody>
      </p:sp>
      <p:sp>
        <p:nvSpPr>
          <p:cNvPr id="10" name="Title 1"/>
          <p:cNvSpPr>
            <a:spLocks noGrp="1"/>
          </p:cNvSpPr>
          <p:nvPr>
            <p:ph type="title"/>
          </p:nvPr>
        </p:nvSpPr>
        <p:spPr>
          <a:xfrm>
            <a:off x="0" y="304800"/>
            <a:ext cx="9144000" cy="1143000"/>
          </a:xfrm>
        </p:spPr>
        <p:txBody>
          <a:bodyPr/>
          <a:lstStyle/>
          <a:p>
            <a:r>
              <a:rPr lang="en-US" dirty="0"/>
              <a:t>Teach Us How to Follow Even More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1348611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Teach Us How to Follow Even More</a:t>
            </a:r>
            <a:endParaRPr lang="en-US" dirty="0"/>
          </a:p>
        </p:txBody>
      </p:sp>
      <p:sp>
        <p:nvSpPr>
          <p:cNvPr id="3" name="Content Placeholder 2"/>
          <p:cNvSpPr>
            <a:spLocks noGrp="1"/>
          </p:cNvSpPr>
          <p:nvPr>
            <p:ph idx="1"/>
          </p:nvPr>
        </p:nvSpPr>
        <p:spPr>
          <a:xfrm>
            <a:off x="0" y="1600200"/>
            <a:ext cx="9144000" cy="7391400"/>
          </a:xfrm>
        </p:spPr>
        <p:txBody>
          <a:bodyPr>
            <a:normAutofit/>
          </a:bodyPr>
          <a:lstStyle/>
          <a:p>
            <a:r>
              <a:rPr lang="en-US" dirty="0"/>
              <a:t>“Follow Me” (Mk. 1:16-18)</a:t>
            </a:r>
          </a:p>
          <a:p>
            <a:pPr lvl="1"/>
            <a:r>
              <a:rPr lang="en-US" dirty="0"/>
              <a:t>They didn’t ask how long of a commitment or what might be expected of them</a:t>
            </a:r>
          </a:p>
          <a:p>
            <a:pPr lvl="1"/>
            <a:r>
              <a:rPr lang="en-US" dirty="0"/>
              <a:t>They left their life/livelihood “immediately” to follow</a:t>
            </a:r>
          </a:p>
          <a:p>
            <a:pPr lvl="1"/>
            <a:r>
              <a:rPr lang="en-US" dirty="0"/>
              <a:t>This is the heart of a disciple</a:t>
            </a:r>
          </a:p>
          <a:p>
            <a:r>
              <a:rPr lang="en-US" dirty="0"/>
              <a:t>Discipleship: trusting that Jesus’ way is best for us &amp; going that way without fear or hesitation.</a:t>
            </a:r>
          </a:p>
          <a:p>
            <a:pPr lvl="1"/>
            <a:r>
              <a:rPr lang="en-US" dirty="0"/>
              <a:t>To balk at His commands &amp; example is to say He is unworthy of being our Master, that we know better.</a:t>
            </a:r>
          </a:p>
          <a:p>
            <a:pPr lvl="1"/>
            <a:r>
              <a:rPr lang="en-US" dirty="0"/>
              <a:t>That is the attitude of a doubter, not a follower.</a:t>
            </a:r>
          </a:p>
        </p:txBody>
      </p:sp>
    </p:spTree>
    <p:extLst>
      <p:ext uri="{BB962C8B-B14F-4D97-AF65-F5344CB8AC3E}">
        <p14:creationId xmlns:p14="http://schemas.microsoft.com/office/powerpoint/2010/main" val="1345795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74F9-A653-473D-92CB-CA03CF2065CE}"/>
              </a:ext>
            </a:extLst>
          </p:cNvPr>
          <p:cNvSpPr>
            <a:spLocks noGrp="1"/>
          </p:cNvSpPr>
          <p:nvPr>
            <p:ph type="ctrTitle"/>
          </p:nvPr>
        </p:nvSpPr>
        <p:spPr/>
        <p:txBody>
          <a:bodyPr>
            <a:noAutofit/>
          </a:bodyPr>
          <a:lstStyle/>
          <a:p>
            <a:r>
              <a:rPr lang="en-US" sz="13800" dirty="0">
                <a:latin typeface="Boisterous" panose="02000507000000020003" pitchFamily="2" charset="0"/>
              </a:rPr>
              <a:t>Singing</a:t>
            </a:r>
          </a:p>
        </p:txBody>
      </p:sp>
      <p:sp>
        <p:nvSpPr>
          <p:cNvPr id="3" name="Subtitle 2">
            <a:extLst>
              <a:ext uri="{FF2B5EF4-FFF2-40B4-BE49-F238E27FC236}">
                <a16:creationId xmlns:a16="http://schemas.microsoft.com/office/drawing/2014/main" id="{4AC1ACA9-8B40-4648-90F8-5CFCC341C684}"/>
              </a:ext>
            </a:extLst>
          </p:cNvPr>
          <p:cNvSpPr>
            <a:spLocks noGrp="1"/>
          </p:cNvSpPr>
          <p:nvPr>
            <p:ph type="subTitle" idx="1"/>
          </p:nvPr>
        </p:nvSpPr>
        <p:spPr>
          <a:xfrm>
            <a:off x="1371600" y="4416552"/>
            <a:ext cx="6400800" cy="1752600"/>
          </a:xfrm>
        </p:spPr>
        <p:txBody>
          <a:bodyPr/>
          <a:lstStyle/>
          <a:p>
            <a:r>
              <a:rPr lang="en-US" u="sng" dirty="0"/>
              <a:t>Lesson 13</a:t>
            </a:r>
          </a:p>
          <a:p>
            <a:r>
              <a:rPr lang="en-US" dirty="0"/>
              <a:t>Teaching One Another</a:t>
            </a:r>
            <a:br>
              <a:rPr lang="en-US" dirty="0"/>
            </a:br>
            <a:r>
              <a:rPr lang="en-US" dirty="0"/>
              <a:t>How to Teach</a:t>
            </a:r>
          </a:p>
        </p:txBody>
      </p:sp>
      <p:sp>
        <p:nvSpPr>
          <p:cNvPr id="4" name="TextBox 3"/>
          <p:cNvSpPr txBox="1"/>
          <p:nvPr/>
        </p:nvSpPr>
        <p:spPr>
          <a:xfrm>
            <a:off x="3737810" y="6400800"/>
            <a:ext cx="540619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1F497D"/>
                </a:solidFill>
                <a:effectLst/>
                <a:uLnTx/>
                <a:uFillTx/>
                <a:latin typeface="Baskerville Old Face"/>
                <a:ea typeface="+mn-ea"/>
                <a:cs typeface="+mn-cs"/>
              </a:rPr>
              <a:t>With One Heart, With One Voice</a:t>
            </a:r>
            <a:r>
              <a:rPr kumimoji="0" lang="en-US" sz="1800" b="0" i="0" u="none" strike="noStrike" kern="1200" cap="none" spc="0" normalizeH="0" baseline="0" noProof="0" dirty="0">
                <a:ln>
                  <a:noFill/>
                </a:ln>
                <a:solidFill>
                  <a:srgbClr val="1F497D"/>
                </a:solidFill>
                <a:effectLst/>
                <a:uLnTx/>
                <a:uFillTx/>
                <a:latin typeface="Baskerville Old Face"/>
                <a:ea typeface="+mn-ea"/>
                <a:cs typeface="+mn-cs"/>
              </a:rPr>
              <a:t>, Hal Hammons</a:t>
            </a:r>
          </a:p>
        </p:txBody>
      </p:sp>
    </p:spTree>
    <p:extLst>
      <p:ext uri="{BB962C8B-B14F-4D97-AF65-F5344CB8AC3E}">
        <p14:creationId xmlns:p14="http://schemas.microsoft.com/office/powerpoint/2010/main" val="211821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74638"/>
            <a:ext cx="9144000" cy="1143000"/>
          </a:xfrm>
        </p:spPr>
        <p:txBody>
          <a:bodyPr/>
          <a:lstStyle/>
          <a:p>
            <a:r>
              <a:rPr lang="en-US" dirty="0"/>
              <a:t>Teach Us How to Love</a:t>
            </a:r>
          </a:p>
        </p:txBody>
      </p:sp>
      <p:sp>
        <p:nvSpPr>
          <p:cNvPr id="3" name="Content Placeholder 2"/>
          <p:cNvSpPr>
            <a:spLocks noGrp="1"/>
          </p:cNvSpPr>
          <p:nvPr>
            <p:ph idx="1"/>
          </p:nvPr>
        </p:nvSpPr>
        <p:spPr>
          <a:xfrm>
            <a:off x="0" y="1905000"/>
            <a:ext cx="9144000" cy="4953000"/>
          </a:xfrm>
        </p:spPr>
        <p:txBody>
          <a:bodyPr>
            <a:normAutofit/>
          </a:bodyPr>
          <a:lstStyle/>
          <a:p>
            <a:r>
              <a:rPr lang="en-US" i="1" dirty="0">
                <a:solidFill>
                  <a:schemeClr val="accent5">
                    <a:lumMod val="75000"/>
                  </a:schemeClr>
                </a:solidFill>
              </a:rPr>
              <a:t>You left Your Father’s throne above,</a:t>
            </a:r>
            <a:br>
              <a:rPr lang="en-US" i="1" dirty="0">
                <a:solidFill>
                  <a:schemeClr val="accent5">
                    <a:lumMod val="75000"/>
                  </a:schemeClr>
                </a:solidFill>
              </a:rPr>
            </a:br>
            <a:r>
              <a:rPr lang="en-US" i="1" dirty="0">
                <a:solidFill>
                  <a:schemeClr val="accent5">
                    <a:lumMod val="75000"/>
                  </a:schemeClr>
                </a:solidFill>
              </a:rPr>
              <a:t>So free and infinite Your grace;</a:t>
            </a:r>
            <a:br>
              <a:rPr lang="en-US" i="1" dirty="0">
                <a:solidFill>
                  <a:schemeClr val="accent5">
                    <a:lumMod val="75000"/>
                  </a:schemeClr>
                </a:solidFill>
              </a:rPr>
            </a:br>
            <a:r>
              <a:rPr lang="en-US" i="1" dirty="0">
                <a:solidFill>
                  <a:schemeClr val="accent5">
                    <a:lumMod val="75000"/>
                  </a:schemeClr>
                </a:solidFill>
              </a:rPr>
              <a:t>Emptied Yourself of all but love,</a:t>
            </a:r>
            <a:br>
              <a:rPr lang="en-US" i="1" dirty="0">
                <a:solidFill>
                  <a:schemeClr val="accent5">
                    <a:lumMod val="75000"/>
                  </a:schemeClr>
                </a:solidFill>
              </a:rPr>
            </a:br>
            <a:r>
              <a:rPr lang="en-US" i="1" dirty="0">
                <a:solidFill>
                  <a:schemeClr val="accent5">
                    <a:lumMod val="75000"/>
                  </a:schemeClr>
                </a:solidFill>
              </a:rPr>
              <a:t>And bled for Adam’s helpless race. </a:t>
            </a:r>
          </a:p>
          <a:p>
            <a:pPr lvl="1"/>
            <a:r>
              <a:rPr lang="en-US" dirty="0"/>
              <a:t>Jesus left heavenly things without becoming less divine (Col. 2:9).</a:t>
            </a:r>
          </a:p>
          <a:p>
            <a:pPr lvl="1"/>
            <a:r>
              <a:rPr lang="en-US" dirty="0"/>
              <a:t>Wesley’s thoughts about hereditary depravity do not make his lyric unscriptural.</a:t>
            </a:r>
          </a:p>
          <a:p>
            <a:pPr lvl="2"/>
            <a:r>
              <a:rPr lang="en-US" dirty="0"/>
              <a:t>Mankind is helpless and hopeless without Christ (Rom. 5:6)</a:t>
            </a:r>
          </a:p>
          <a:p>
            <a:endParaRPr lang="en-US" b="1" dirty="0">
              <a:solidFill>
                <a:schemeClr val="accent2"/>
              </a:solidFill>
            </a:endParaRPr>
          </a:p>
        </p:txBody>
      </p:sp>
      <p:sp>
        <p:nvSpPr>
          <p:cNvPr id="4"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456364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Teach</a:t>
            </a:r>
          </a:p>
        </p:txBody>
      </p:sp>
      <p:sp>
        <p:nvSpPr>
          <p:cNvPr id="3" name="Content Placeholder 2"/>
          <p:cNvSpPr>
            <a:spLocks noGrp="1"/>
          </p:cNvSpPr>
          <p:nvPr>
            <p:ph idx="1"/>
          </p:nvPr>
        </p:nvSpPr>
        <p:spPr>
          <a:xfrm>
            <a:off x="0" y="1600200"/>
            <a:ext cx="9144000" cy="7696200"/>
          </a:xfrm>
        </p:spPr>
        <p:txBody>
          <a:bodyPr>
            <a:normAutofit/>
          </a:bodyPr>
          <a:lstStyle/>
          <a:p>
            <a:r>
              <a:rPr lang="en-US" dirty="0"/>
              <a:t>Part of our job as Christians is to prepare the next generation of Christians. (2 Tim. 2:2)</a:t>
            </a:r>
          </a:p>
          <a:p>
            <a:pPr lvl="1"/>
            <a:r>
              <a:rPr lang="en-US" dirty="0"/>
              <a:t>Teaching does not always come from preachers &amp; elders. (2 Tim. 1:5; Acts 18:26; 16:25-30)</a:t>
            </a:r>
          </a:p>
          <a:p>
            <a:pPr lvl="1"/>
            <a:r>
              <a:rPr lang="en-US" dirty="0"/>
              <a:t>The closest relationships are best teaching opportunities.</a:t>
            </a:r>
          </a:p>
        </p:txBody>
      </p:sp>
    </p:spTree>
    <p:extLst>
      <p:ext uri="{BB962C8B-B14F-4D97-AF65-F5344CB8AC3E}">
        <p14:creationId xmlns:p14="http://schemas.microsoft.com/office/powerpoint/2010/main" val="2698997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Teach</a:t>
            </a:r>
          </a:p>
        </p:txBody>
      </p:sp>
      <p:sp>
        <p:nvSpPr>
          <p:cNvPr id="3" name="Content Placeholder 2"/>
          <p:cNvSpPr>
            <a:spLocks noGrp="1"/>
          </p:cNvSpPr>
          <p:nvPr>
            <p:ph idx="1"/>
          </p:nvPr>
        </p:nvSpPr>
        <p:spPr>
          <a:xfrm>
            <a:off x="0" y="1600200"/>
            <a:ext cx="9144000" cy="7696200"/>
          </a:xfrm>
        </p:spPr>
        <p:txBody>
          <a:bodyPr>
            <a:normAutofit/>
          </a:bodyPr>
          <a:lstStyle/>
          <a:p>
            <a:r>
              <a:rPr lang="en-US" dirty="0"/>
              <a:t>Power is in the word, not the teacher.</a:t>
            </a:r>
            <a:br>
              <a:rPr lang="en-US" dirty="0"/>
            </a:br>
            <a:r>
              <a:rPr lang="en-US" dirty="0"/>
              <a:t>(Rom. 1:16)</a:t>
            </a:r>
          </a:p>
          <a:p>
            <a:pPr lvl="1"/>
            <a:r>
              <a:rPr lang="en-US" dirty="0"/>
              <a:t>Accuracy is more important than anything.</a:t>
            </a:r>
          </a:p>
          <a:p>
            <a:pPr lvl="1"/>
            <a:r>
              <a:rPr lang="en-US" dirty="0"/>
              <a:t>Poetic license:</a:t>
            </a:r>
          </a:p>
          <a:p>
            <a:pPr lvl="2"/>
            <a:r>
              <a:rPr lang="en-US" dirty="0"/>
              <a:t>Mount Calvary, Garden of Gethsemane</a:t>
            </a:r>
          </a:p>
          <a:p>
            <a:pPr lvl="2"/>
            <a:r>
              <a:rPr lang="en-US" dirty="0"/>
              <a:t>Poetic license should not be an excuse for teaching a false doctrine, i.e., hindering someone’s efforts to walk with Christ.</a:t>
            </a:r>
          </a:p>
          <a:p>
            <a:pPr lvl="2"/>
            <a:r>
              <a:rPr lang="en-US" dirty="0"/>
              <a:t>Filling in details of a surface nature is not as objectionable.</a:t>
            </a:r>
          </a:p>
        </p:txBody>
      </p:sp>
    </p:spTree>
    <p:extLst>
      <p:ext uri="{BB962C8B-B14F-4D97-AF65-F5344CB8AC3E}">
        <p14:creationId xmlns:p14="http://schemas.microsoft.com/office/powerpoint/2010/main" val="1994164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b="1" dirty="0"/>
              <a:t>Let The Lower Lights Be Burning</a:t>
            </a:r>
          </a:p>
          <a:p>
            <a:pPr lvl="1"/>
            <a:r>
              <a:rPr lang="en-US" dirty="0"/>
              <a:t>Writer and composer: Philip P. Bliss.</a:t>
            </a:r>
          </a:p>
          <a:p>
            <a:pPr lvl="1"/>
            <a:endParaRPr lang="en-US" dirty="0"/>
          </a:p>
        </p:txBody>
      </p:sp>
      <p:sp>
        <p:nvSpPr>
          <p:cNvPr id="10" name="Title 1"/>
          <p:cNvSpPr>
            <a:spLocks noGrp="1"/>
          </p:cNvSpPr>
          <p:nvPr>
            <p:ph type="title"/>
          </p:nvPr>
        </p:nvSpPr>
        <p:spPr>
          <a:xfrm>
            <a:off x="0" y="304800"/>
            <a:ext cx="9144000" cy="1143000"/>
          </a:xfrm>
        </p:spPr>
        <p:txBody>
          <a:bodyPr/>
          <a:lstStyle/>
          <a:p>
            <a:r>
              <a:rPr lang="en-US" dirty="0"/>
              <a:t>Teach Us How to Teach</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Tree>
    <p:extLst>
      <p:ext uri="{BB962C8B-B14F-4D97-AF65-F5344CB8AC3E}">
        <p14:creationId xmlns:p14="http://schemas.microsoft.com/office/powerpoint/2010/main" val="480337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304800"/>
            <a:ext cx="9144000" cy="1143000"/>
          </a:xfrm>
        </p:spPr>
        <p:txBody>
          <a:bodyPr/>
          <a:lstStyle/>
          <a:p>
            <a:r>
              <a:rPr lang="en-US" dirty="0"/>
              <a:t>Teach Us How to Teach</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
        <p:nvSpPr>
          <p:cNvPr id="6" name="TextBox 5">
            <a:extLst>
              <a:ext uri="{FF2B5EF4-FFF2-40B4-BE49-F238E27FC236}">
                <a16:creationId xmlns:a16="http://schemas.microsoft.com/office/drawing/2014/main" id="{18BA814E-5085-40FF-A570-551900E57EC4}"/>
              </a:ext>
            </a:extLst>
          </p:cNvPr>
          <p:cNvSpPr txBox="1"/>
          <p:nvPr/>
        </p:nvSpPr>
        <p:spPr>
          <a:xfrm>
            <a:off x="228600" y="2042041"/>
            <a:ext cx="8689340" cy="4739759"/>
          </a:xfrm>
          <a:prstGeom prst="rect">
            <a:avLst/>
          </a:prstGeom>
          <a:solidFill>
            <a:schemeClr val="bg1"/>
          </a:solidFill>
          <a:ln>
            <a:solidFill>
              <a:schemeClr val="tx2"/>
            </a:solidFill>
          </a:ln>
        </p:spPr>
        <p:txBody>
          <a:bodyPr wrap="square">
            <a:spAutoFit/>
          </a:bodyPr>
          <a:lstStyle/>
          <a:p>
            <a:pPr marL="0" marR="0" lvl="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t>On a dark, stormy, night, when the waves rolled like mountains, and not a star was to be seen, a boat, rocking and plunging, neared the Cleveland harbor. “Are you sure this is Cleveland?” asked the captain, seeing only one light from the lighthouse.</a:t>
            </a:r>
            <a:b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br>
            <a:br>
              <a:rPr kumimoji="0" lang="en-US" sz="300" b="0" i="0" u="none" strike="noStrike" kern="1200" cap="none" spc="0" normalizeH="0" baseline="0" noProof="0" dirty="0">
                <a:ln>
                  <a:noFill/>
                </a:ln>
                <a:solidFill>
                  <a:prstClr val="black"/>
                </a:solidFill>
                <a:effectLst/>
                <a:uLnTx/>
                <a:uFillTx/>
                <a:latin typeface="HarmoniaSansW01-Regular"/>
                <a:ea typeface="+mn-ea"/>
                <a:cs typeface="+mn-cs"/>
              </a:rPr>
            </a:br>
            <a: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t>“Quite sure, sir,” replied the pilot.</a:t>
            </a:r>
            <a:b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br>
            <a:br>
              <a:rPr kumimoji="0" lang="en-US" sz="300" b="0" i="0" u="none" strike="noStrike" kern="1200" cap="none" spc="0" normalizeH="0" baseline="0" noProof="0" dirty="0">
                <a:ln>
                  <a:noFill/>
                </a:ln>
                <a:solidFill>
                  <a:prstClr val="black"/>
                </a:solidFill>
                <a:effectLst/>
                <a:uLnTx/>
                <a:uFillTx/>
                <a:latin typeface="HarmoniaSansW01-Regular"/>
                <a:ea typeface="+mn-ea"/>
                <a:cs typeface="+mn-cs"/>
              </a:rPr>
            </a:br>
            <a: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t>“Where are the lower lights?”</a:t>
            </a:r>
            <a:b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br>
            <a:br>
              <a:rPr kumimoji="0" lang="en-US" sz="300" b="0" i="0" u="none" strike="noStrike" kern="1200" cap="none" spc="0" normalizeH="0" baseline="0" noProof="0" dirty="0">
                <a:ln>
                  <a:noFill/>
                </a:ln>
                <a:solidFill>
                  <a:prstClr val="black"/>
                </a:solidFill>
                <a:effectLst/>
                <a:uLnTx/>
                <a:uFillTx/>
                <a:latin typeface="HarmoniaSansW01-Regular"/>
                <a:ea typeface="+mn-ea"/>
                <a:cs typeface="+mn-cs"/>
              </a:rPr>
            </a:br>
            <a: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t>“Gone out, sir.”</a:t>
            </a:r>
            <a:b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br>
            <a:br>
              <a:rPr kumimoji="0" lang="en-US" sz="300" b="0" i="0" u="none" strike="noStrike" kern="1200" cap="none" spc="0" normalizeH="0" baseline="0" noProof="0" dirty="0">
                <a:ln>
                  <a:noFill/>
                </a:ln>
                <a:solidFill>
                  <a:prstClr val="black"/>
                </a:solidFill>
                <a:effectLst/>
                <a:uLnTx/>
                <a:uFillTx/>
                <a:latin typeface="HarmoniaSansW01-Regular"/>
                <a:ea typeface="+mn-ea"/>
                <a:cs typeface="+mn-cs"/>
              </a:rPr>
            </a:br>
            <a: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t>“Can you make the harbor?”</a:t>
            </a:r>
            <a:b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br>
            <a:br>
              <a:rPr kumimoji="0" lang="en-US" sz="300" b="0" i="0" u="none" strike="noStrike" kern="1200" cap="none" spc="0" normalizeH="0" baseline="0" noProof="0" dirty="0">
                <a:ln>
                  <a:noFill/>
                </a:ln>
                <a:solidFill>
                  <a:prstClr val="black"/>
                </a:solidFill>
                <a:effectLst/>
                <a:uLnTx/>
                <a:uFillTx/>
                <a:latin typeface="HarmoniaSansW01-Regular"/>
                <a:ea typeface="+mn-ea"/>
                <a:cs typeface="+mn-cs"/>
              </a:rPr>
            </a:br>
            <a: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t>“We </a:t>
            </a:r>
            <a:r>
              <a:rPr kumimoji="0" lang="en-US" sz="2000" b="0" i="1" u="none" strike="noStrike" kern="1200" cap="none" spc="0" normalizeH="0" baseline="0" noProof="0" dirty="0">
                <a:ln>
                  <a:noFill/>
                </a:ln>
                <a:solidFill>
                  <a:prstClr val="black"/>
                </a:solidFill>
                <a:effectLst/>
                <a:uLnTx/>
                <a:uFillTx/>
                <a:latin typeface="HarmoniaSansW01-Regular"/>
                <a:ea typeface="+mn-ea"/>
                <a:cs typeface="+mn-cs"/>
              </a:rPr>
              <a:t>must</a:t>
            </a:r>
            <a: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t>, or perish, sir!”</a:t>
            </a:r>
            <a:b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br>
            <a:endParaRPr kumimoji="0" lang="en-US" sz="300" b="0" i="0" u="none" strike="noStrike" kern="1200" cap="none" spc="0" normalizeH="0" baseline="0" noProof="0" dirty="0">
              <a:ln>
                <a:noFill/>
              </a:ln>
              <a:solidFill>
                <a:prstClr val="black"/>
              </a:solidFill>
              <a:effectLst/>
              <a:uLnTx/>
              <a:uFillTx/>
              <a:latin typeface="HarmoniaSansW01-Regular"/>
              <a:ea typeface="+mn-ea"/>
              <a:cs typeface="+mn-cs"/>
            </a:endParaRPr>
          </a:p>
          <a:p>
            <a:pPr marL="0" marR="0" lvl="3"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HarmoniaSansW01-Regular"/>
                <a:ea typeface="+mn-ea"/>
                <a:cs typeface="+mn-cs"/>
              </a:rPr>
              <a:t>And with a strong hand and a brave heart, the old pilot turned the wheel. But alas, in the darkness he missed the channel, and with a crash upon the rocks the boat was shivered, and many a life lost in a watery grave. Brethren, the Master will take care of the great lighthouse: </a:t>
            </a:r>
            <a:r>
              <a:rPr kumimoji="0" lang="en-US" sz="2000" b="0" i="1" u="none" strike="noStrike" kern="1200" cap="none" spc="0" normalizeH="0" baseline="0" noProof="0" dirty="0">
                <a:ln>
                  <a:noFill/>
                </a:ln>
                <a:solidFill>
                  <a:prstClr val="black"/>
                </a:solidFill>
                <a:effectLst/>
                <a:uLnTx/>
                <a:uFillTx/>
                <a:latin typeface="HarmoniaSansW01-Regular"/>
                <a:ea typeface="+mn-ea"/>
                <a:cs typeface="+mn-cs"/>
              </a:rPr>
              <a:t>let us keep the lower lights burning!</a:t>
            </a:r>
            <a:endParaRPr kumimoji="0" lang="en-US" sz="2000" b="0" i="0" u="none" strike="noStrike" kern="1200" cap="none" spc="0" normalizeH="0" baseline="0" noProof="0" dirty="0">
              <a:ln>
                <a:noFill/>
              </a:ln>
              <a:solidFill>
                <a:prstClr val="black"/>
              </a:solidFill>
              <a:effectLst/>
              <a:uLnTx/>
              <a:uFillTx/>
              <a:latin typeface="HarmoniaSansW01-Regular"/>
              <a:ea typeface="+mn-ea"/>
              <a:cs typeface="+mn-cs"/>
            </a:endParaRPr>
          </a:p>
        </p:txBody>
      </p:sp>
    </p:spTree>
    <p:extLst>
      <p:ext uri="{BB962C8B-B14F-4D97-AF65-F5344CB8AC3E}">
        <p14:creationId xmlns:p14="http://schemas.microsoft.com/office/powerpoint/2010/main" val="2500553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i="1" dirty="0">
                <a:solidFill>
                  <a:schemeClr val="accent5">
                    <a:lumMod val="75000"/>
                  </a:schemeClr>
                </a:solidFill>
              </a:rPr>
              <a:t>Brightly beams our Father’s mercy</a:t>
            </a:r>
            <a:br>
              <a:rPr lang="en-US" i="1" dirty="0">
                <a:solidFill>
                  <a:schemeClr val="accent5">
                    <a:lumMod val="75000"/>
                  </a:schemeClr>
                </a:solidFill>
              </a:rPr>
            </a:br>
            <a:r>
              <a:rPr lang="en-US" i="1" dirty="0">
                <a:solidFill>
                  <a:schemeClr val="accent5">
                    <a:lumMod val="75000"/>
                  </a:schemeClr>
                </a:solidFill>
              </a:rPr>
              <a:t>From the lighthouse evermore;</a:t>
            </a:r>
            <a:br>
              <a:rPr lang="en-US" i="1" dirty="0">
                <a:solidFill>
                  <a:schemeClr val="accent5">
                    <a:lumMod val="75000"/>
                  </a:schemeClr>
                </a:solidFill>
              </a:rPr>
            </a:br>
            <a:r>
              <a:rPr lang="en-US" i="1" dirty="0">
                <a:solidFill>
                  <a:schemeClr val="accent5">
                    <a:lumMod val="75000"/>
                  </a:schemeClr>
                </a:solidFill>
              </a:rPr>
              <a:t>But to us He gives the keeping</a:t>
            </a:r>
            <a:br>
              <a:rPr lang="en-US" i="1" dirty="0">
                <a:solidFill>
                  <a:schemeClr val="accent5">
                    <a:lumMod val="75000"/>
                  </a:schemeClr>
                </a:solidFill>
              </a:rPr>
            </a:br>
            <a:r>
              <a:rPr lang="en-US" i="1" dirty="0">
                <a:solidFill>
                  <a:schemeClr val="accent5">
                    <a:lumMod val="75000"/>
                  </a:schemeClr>
                </a:solidFill>
              </a:rPr>
              <a:t>Of the lights along the shore.</a:t>
            </a:r>
          </a:p>
          <a:p>
            <a:pPr lvl="1"/>
            <a:r>
              <a:rPr lang="en-US" dirty="0"/>
              <a:t>God’s light is constant; ours will not be if we do not determine to make it so. (2 Cor. 4:6; 1 </a:t>
            </a:r>
            <a:r>
              <a:rPr lang="en-US" dirty="0" err="1"/>
              <a:t>Jn</a:t>
            </a:r>
            <a:r>
              <a:rPr lang="en-US" dirty="0"/>
              <a:t> 1:5)</a:t>
            </a:r>
          </a:p>
          <a:p>
            <a:pPr lvl="1"/>
            <a:r>
              <a:rPr lang="en-US" dirty="0"/>
              <a:t>To shine our light, we must not interfere with or confuse God’s light. (Matt. 5:14)</a:t>
            </a:r>
          </a:p>
        </p:txBody>
      </p:sp>
      <p:sp>
        <p:nvSpPr>
          <p:cNvPr id="10" name="Title 1"/>
          <p:cNvSpPr>
            <a:spLocks noGrp="1"/>
          </p:cNvSpPr>
          <p:nvPr>
            <p:ph type="title"/>
          </p:nvPr>
        </p:nvSpPr>
        <p:spPr>
          <a:xfrm>
            <a:off x="0" y="304800"/>
            <a:ext cx="9144000" cy="1143000"/>
          </a:xfrm>
        </p:spPr>
        <p:txBody>
          <a:bodyPr/>
          <a:lstStyle/>
          <a:p>
            <a:r>
              <a:rPr lang="en-US" dirty="0"/>
              <a:t>Teach Us How to Teach</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634223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Teach Even More</a:t>
            </a:r>
          </a:p>
        </p:txBody>
      </p:sp>
      <p:sp>
        <p:nvSpPr>
          <p:cNvPr id="3" name="Content Placeholder 2"/>
          <p:cNvSpPr>
            <a:spLocks noGrp="1"/>
          </p:cNvSpPr>
          <p:nvPr>
            <p:ph idx="1"/>
          </p:nvPr>
        </p:nvSpPr>
        <p:spPr>
          <a:xfrm>
            <a:off x="0" y="1600200"/>
            <a:ext cx="9144000" cy="6858000"/>
          </a:xfrm>
        </p:spPr>
        <p:txBody>
          <a:bodyPr>
            <a:normAutofit/>
          </a:bodyPr>
          <a:lstStyle/>
          <a:p>
            <a:r>
              <a:rPr lang="en-US" dirty="0"/>
              <a:t>Teaching should come out of a true love for those being taught.</a:t>
            </a:r>
          </a:p>
          <a:p>
            <a:r>
              <a:rPr lang="en-US" dirty="0"/>
              <a:t>True love will find a way to manifest itself.</a:t>
            </a:r>
          </a:p>
          <a:p>
            <a:pPr lvl="1"/>
            <a:r>
              <a:rPr lang="en-US" dirty="0"/>
              <a:t>Not every teacher is naturally exuberant.</a:t>
            </a:r>
          </a:p>
          <a:p>
            <a:pPr lvl="1"/>
            <a:r>
              <a:rPr lang="en-US" dirty="0"/>
              <a:t>Others’ enthusiasm is no substitute for our own.</a:t>
            </a:r>
            <a:br>
              <a:rPr lang="en-US" dirty="0"/>
            </a:br>
            <a:r>
              <a:rPr lang="en-US" dirty="0"/>
              <a:t>(Phil. 4:4; 1 Jn. 3:23)</a:t>
            </a:r>
          </a:p>
          <a:p>
            <a:pPr lvl="1"/>
            <a:r>
              <a:rPr lang="en-US" dirty="0"/>
              <a:t>Love is the hallmark of a Christian (John 13:55); therefore to look like a Christian, we must allow our love to show.</a:t>
            </a:r>
          </a:p>
          <a:p>
            <a:pPr lvl="1"/>
            <a:endParaRPr lang="en-US" dirty="0"/>
          </a:p>
        </p:txBody>
      </p:sp>
    </p:spTree>
    <p:extLst>
      <p:ext uri="{BB962C8B-B14F-4D97-AF65-F5344CB8AC3E}">
        <p14:creationId xmlns:p14="http://schemas.microsoft.com/office/powerpoint/2010/main" val="3018394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b="1" dirty="0"/>
              <a:t>The Apples In A Seed</a:t>
            </a:r>
          </a:p>
          <a:p>
            <a:pPr lvl="1"/>
            <a:r>
              <a:rPr lang="en-US" dirty="0"/>
              <a:t>Writer and composer: Anne Stevens.</a:t>
            </a:r>
          </a:p>
          <a:p>
            <a:pPr lvl="1"/>
            <a:endParaRPr lang="en-US" dirty="0"/>
          </a:p>
        </p:txBody>
      </p:sp>
      <p:sp>
        <p:nvSpPr>
          <p:cNvPr id="10" name="Title 1"/>
          <p:cNvSpPr>
            <a:spLocks noGrp="1"/>
          </p:cNvSpPr>
          <p:nvPr>
            <p:ph type="title"/>
          </p:nvPr>
        </p:nvSpPr>
        <p:spPr>
          <a:xfrm>
            <a:off x="0" y="304800"/>
            <a:ext cx="9144000" cy="1143000"/>
          </a:xfrm>
        </p:spPr>
        <p:txBody>
          <a:bodyPr/>
          <a:lstStyle/>
          <a:p>
            <a:r>
              <a:rPr lang="en-US" dirty="0"/>
              <a:t>Teach Us How to Teach Even More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Tree>
    <p:extLst>
      <p:ext uri="{BB962C8B-B14F-4D97-AF65-F5344CB8AC3E}">
        <p14:creationId xmlns:p14="http://schemas.microsoft.com/office/powerpoint/2010/main" val="798044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Teach Us How to Teach Even More</a:t>
            </a:r>
          </a:p>
        </p:txBody>
      </p:sp>
      <p:sp>
        <p:nvSpPr>
          <p:cNvPr id="3" name="Content Placeholder 2"/>
          <p:cNvSpPr>
            <a:spLocks noGrp="1"/>
          </p:cNvSpPr>
          <p:nvPr>
            <p:ph idx="1"/>
          </p:nvPr>
        </p:nvSpPr>
        <p:spPr>
          <a:xfrm>
            <a:off x="0" y="1901952"/>
            <a:ext cx="9144000" cy="7772400"/>
          </a:xfrm>
        </p:spPr>
        <p:txBody>
          <a:bodyPr>
            <a:normAutofit/>
          </a:bodyPr>
          <a:lstStyle/>
          <a:p>
            <a:r>
              <a:rPr lang="en-US" b="1" dirty="0"/>
              <a:t>The Apples In A Seed</a:t>
            </a:r>
          </a:p>
          <a:p>
            <a:pPr lvl="2"/>
            <a:r>
              <a:rPr lang="en-US" dirty="0"/>
              <a:t>The inspiration for “The Apples in a Seed”:</a:t>
            </a:r>
          </a:p>
          <a:p>
            <a:pPr lvl="3"/>
            <a:r>
              <a:rPr lang="en-US" dirty="0"/>
              <a:t>Article by Dennis Gulledge, originally printed in bulletin of the Jamestown (Indiana) Church of Christ &amp; then reprinted in Guardian of Truth in 1996.</a:t>
            </a:r>
          </a:p>
          <a:p>
            <a:pPr lvl="4"/>
            <a:r>
              <a:rPr lang="en-US" dirty="0"/>
              <a:t>James A. Harding preached a gospel meeting in Clark Co. KY in 1877.</a:t>
            </a:r>
          </a:p>
          <a:p>
            <a:pPr lvl="5"/>
            <a:r>
              <a:rPr lang="en-US" dirty="0"/>
              <a:t>An elder there was not pleased with the results; </a:t>
            </a:r>
            <a:br>
              <a:rPr lang="en-US" dirty="0"/>
            </a:br>
            <a:r>
              <a:rPr lang="en-US" dirty="0"/>
              <a:t>“Only little Jimmy Shepherd was baptized.”</a:t>
            </a:r>
          </a:p>
          <a:p>
            <a:pPr lvl="5"/>
            <a:r>
              <a:rPr lang="en-US" dirty="0"/>
              <a:t>James Shepherd went on to preach the gospel all over the world.</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Tree>
    <p:extLst>
      <p:ext uri="{BB962C8B-B14F-4D97-AF65-F5344CB8AC3E}">
        <p14:creationId xmlns:p14="http://schemas.microsoft.com/office/powerpoint/2010/main" val="1988409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Teach Us How to Teach Even More</a:t>
            </a:r>
          </a:p>
        </p:txBody>
      </p:sp>
      <p:sp>
        <p:nvSpPr>
          <p:cNvPr id="3" name="Content Placeholder 2"/>
          <p:cNvSpPr>
            <a:spLocks noGrp="1"/>
          </p:cNvSpPr>
          <p:nvPr>
            <p:ph idx="1"/>
          </p:nvPr>
        </p:nvSpPr>
        <p:spPr>
          <a:xfrm>
            <a:off x="0" y="1901952"/>
            <a:ext cx="9144000" cy="7772400"/>
          </a:xfrm>
        </p:spPr>
        <p:txBody>
          <a:bodyPr>
            <a:normAutofit/>
          </a:bodyPr>
          <a:lstStyle/>
          <a:p>
            <a:r>
              <a:rPr lang="en-US" b="1" dirty="0"/>
              <a:t>The Apples In A Seed</a:t>
            </a:r>
          </a:p>
          <a:p>
            <a:pPr lvl="2"/>
            <a:r>
              <a:rPr lang="en-US" dirty="0"/>
              <a:t>The inspiration for “The Apples in a Seed”:</a:t>
            </a:r>
          </a:p>
          <a:p>
            <a:pPr lvl="3"/>
            <a:r>
              <a:rPr lang="en-US" dirty="0"/>
              <a:t>Article by Dennis Gulledge, originally printed in bulletin of the Jamestown (Indiana) Church of Christ &amp; then reprinted in Guardian of Truth in 1996.</a:t>
            </a:r>
          </a:p>
          <a:p>
            <a:pPr lvl="4"/>
            <a:r>
              <a:rPr lang="en-US" dirty="0"/>
              <a:t>James A. Harding preached a gospel meeting in Clark Co. KY in 1877.</a:t>
            </a:r>
          </a:p>
          <a:p>
            <a:pPr lvl="5"/>
            <a:r>
              <a:rPr lang="en-US" dirty="0"/>
              <a:t>He served as office editor for the Gospel Advocate. His Handbook on Baptism (1894) was called by James McGarvey “the best and most comprehensive work of its kind in existence.” He finally passed away in 1948, having preached the gospel for six decades on at least three continents.</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Tree>
    <p:extLst>
      <p:ext uri="{BB962C8B-B14F-4D97-AF65-F5344CB8AC3E}">
        <p14:creationId xmlns:p14="http://schemas.microsoft.com/office/powerpoint/2010/main" val="1294410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i="1" dirty="0">
                <a:solidFill>
                  <a:schemeClr val="accent5">
                    <a:lumMod val="75000"/>
                  </a:schemeClr>
                </a:solidFill>
              </a:rPr>
              <a:t>Who can count the apples in a seed?</a:t>
            </a:r>
            <a:br>
              <a:rPr lang="en-US" i="1" dirty="0">
                <a:solidFill>
                  <a:schemeClr val="accent5">
                    <a:lumMod val="75000"/>
                  </a:schemeClr>
                </a:solidFill>
              </a:rPr>
            </a:br>
            <a:r>
              <a:rPr lang="en-US" i="1" dirty="0">
                <a:solidFill>
                  <a:schemeClr val="accent5">
                    <a:lumMod val="75000"/>
                  </a:schemeClr>
                </a:solidFill>
              </a:rPr>
              <a:t>Who can say how much the fruit will grow?</a:t>
            </a:r>
            <a:br>
              <a:rPr lang="en-US" i="1" dirty="0">
                <a:solidFill>
                  <a:schemeClr val="accent5">
                    <a:lumMod val="75000"/>
                  </a:schemeClr>
                </a:solidFill>
              </a:rPr>
            </a:br>
            <a:r>
              <a:rPr lang="en-US" i="1" dirty="0">
                <a:solidFill>
                  <a:schemeClr val="accent5">
                    <a:lumMod val="75000"/>
                  </a:schemeClr>
                </a:solidFill>
              </a:rPr>
              <a:t>Who can know the harvest of tomorrow?</a:t>
            </a:r>
            <a:br>
              <a:rPr lang="en-US" i="1" dirty="0">
                <a:solidFill>
                  <a:schemeClr val="accent5">
                    <a:lumMod val="75000"/>
                  </a:schemeClr>
                </a:solidFill>
              </a:rPr>
            </a:br>
            <a:r>
              <a:rPr lang="en-US" i="1" dirty="0">
                <a:solidFill>
                  <a:schemeClr val="accent5">
                    <a:lumMod val="75000"/>
                  </a:schemeClr>
                </a:solidFill>
              </a:rPr>
              <a:t>Who can count the apples in a seed?</a:t>
            </a:r>
          </a:p>
          <a:p>
            <a:pPr lvl="1"/>
            <a:r>
              <a:rPr lang="en-US" dirty="0"/>
              <a:t>The results of our actions in the Lord are not as important as the actions themselves. (1 Cor. 1:17)</a:t>
            </a:r>
          </a:p>
          <a:p>
            <a:pPr lvl="1"/>
            <a:r>
              <a:rPr lang="en-US" dirty="0"/>
              <a:t>Let God give the growth (1 Cor. 3:7).</a:t>
            </a:r>
          </a:p>
          <a:p>
            <a:pPr lvl="1"/>
            <a:r>
              <a:rPr lang="en-US" dirty="0"/>
              <a:t>The seeds we plant for Jesus may germinate in ways beyond our understanding. (1 Cor. 15:58)</a:t>
            </a:r>
          </a:p>
        </p:txBody>
      </p:sp>
      <p:sp>
        <p:nvSpPr>
          <p:cNvPr id="10" name="Title 1"/>
          <p:cNvSpPr>
            <a:spLocks noGrp="1"/>
          </p:cNvSpPr>
          <p:nvPr>
            <p:ph type="title"/>
          </p:nvPr>
        </p:nvSpPr>
        <p:spPr>
          <a:xfrm>
            <a:off x="0" y="304800"/>
            <a:ext cx="9144000" cy="1143000"/>
          </a:xfrm>
        </p:spPr>
        <p:txBody>
          <a:bodyPr/>
          <a:lstStyle/>
          <a:p>
            <a:r>
              <a:rPr lang="en-US" dirty="0"/>
              <a:t>Teach Us How to Teach Even More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111017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74638"/>
            <a:ext cx="9144000" cy="1143000"/>
          </a:xfrm>
        </p:spPr>
        <p:txBody>
          <a:bodyPr/>
          <a:lstStyle/>
          <a:p>
            <a:r>
              <a:rPr lang="en-US" dirty="0"/>
              <a:t>Teach Us How to Love</a:t>
            </a:r>
          </a:p>
        </p:txBody>
      </p:sp>
      <p:sp>
        <p:nvSpPr>
          <p:cNvPr id="3" name="Content Placeholder 2"/>
          <p:cNvSpPr>
            <a:spLocks noGrp="1"/>
          </p:cNvSpPr>
          <p:nvPr>
            <p:ph idx="1"/>
          </p:nvPr>
        </p:nvSpPr>
        <p:spPr>
          <a:xfrm>
            <a:off x="0" y="1905000"/>
            <a:ext cx="9144000" cy="5867400"/>
          </a:xfrm>
        </p:spPr>
        <p:txBody>
          <a:bodyPr>
            <a:normAutofit/>
          </a:bodyPr>
          <a:lstStyle/>
          <a:p>
            <a:r>
              <a:rPr lang="en-US" i="1" dirty="0">
                <a:solidFill>
                  <a:schemeClr val="accent5">
                    <a:lumMod val="75000"/>
                  </a:schemeClr>
                </a:solidFill>
              </a:rPr>
              <a:t>You left Your Father’s throne above,</a:t>
            </a:r>
            <a:br>
              <a:rPr lang="en-US" i="1" dirty="0">
                <a:solidFill>
                  <a:schemeClr val="accent5">
                    <a:lumMod val="75000"/>
                  </a:schemeClr>
                </a:solidFill>
              </a:rPr>
            </a:br>
            <a:r>
              <a:rPr lang="en-US" i="1" dirty="0">
                <a:solidFill>
                  <a:schemeClr val="accent5">
                    <a:lumMod val="75000"/>
                  </a:schemeClr>
                </a:solidFill>
              </a:rPr>
              <a:t>So free and infinite Your grace;</a:t>
            </a:r>
            <a:br>
              <a:rPr lang="en-US" i="1" dirty="0">
                <a:solidFill>
                  <a:schemeClr val="accent5">
                    <a:lumMod val="75000"/>
                  </a:schemeClr>
                </a:solidFill>
              </a:rPr>
            </a:br>
            <a:r>
              <a:rPr lang="en-US" i="1" dirty="0">
                <a:solidFill>
                  <a:schemeClr val="accent5">
                    <a:lumMod val="75000"/>
                  </a:schemeClr>
                </a:solidFill>
              </a:rPr>
              <a:t>Emptied Yourself of all but love,</a:t>
            </a:r>
            <a:br>
              <a:rPr lang="en-US" i="1" dirty="0">
                <a:solidFill>
                  <a:schemeClr val="accent5">
                    <a:lumMod val="75000"/>
                  </a:schemeClr>
                </a:solidFill>
              </a:rPr>
            </a:br>
            <a:r>
              <a:rPr lang="en-US" i="1" dirty="0">
                <a:solidFill>
                  <a:schemeClr val="accent5">
                    <a:lumMod val="75000"/>
                  </a:schemeClr>
                </a:solidFill>
              </a:rPr>
              <a:t>And bled for Adam’s helpless race. </a:t>
            </a:r>
          </a:p>
          <a:p>
            <a:pPr lvl="1"/>
            <a:r>
              <a:rPr lang="en-US" sz="2700" dirty="0"/>
              <a:t>Our sins caused Jesus’ pain, making the cross necessary.</a:t>
            </a:r>
          </a:p>
          <a:p>
            <a:pPr lvl="1"/>
            <a:r>
              <a:rPr lang="en-US" sz="2700" dirty="0"/>
              <a:t>We come before His throne to claim “mercy immense &amp; free” when we pray for forgiveness as children of God; initially, we come to Him when we confess Him &amp; call on His name to be saved (Acts 22:16).</a:t>
            </a:r>
          </a:p>
          <a:p>
            <a:endParaRPr lang="en-US" b="1" dirty="0">
              <a:solidFill>
                <a:schemeClr val="accent2"/>
              </a:solidFill>
            </a:endParaRPr>
          </a:p>
        </p:txBody>
      </p:sp>
      <p:sp>
        <p:nvSpPr>
          <p:cNvPr id="4"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lyrics</a:t>
            </a:r>
            <a:endParaRPr lang="en-US" sz="5400" b="1" dirty="0"/>
          </a:p>
        </p:txBody>
      </p:sp>
    </p:spTree>
    <p:extLst>
      <p:ext uri="{BB962C8B-B14F-4D97-AF65-F5344CB8AC3E}">
        <p14:creationId xmlns:p14="http://schemas.microsoft.com/office/powerpoint/2010/main" val="1009638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dirty="0"/>
              <a:t>Thoughts to Consider in Closing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0906667"/>
              </p:ext>
            </p:extLst>
          </p:nvPr>
        </p:nvGraphicFramePr>
        <p:xfrm>
          <a:off x="114300" y="1600200"/>
          <a:ext cx="8915400" cy="640080"/>
        </p:xfrm>
        <a:graphic>
          <a:graphicData uri="http://schemas.openxmlformats.org/drawingml/2006/table">
            <a:tbl>
              <a:tblPr>
                <a:tableStyleId>{5C22544A-7EE6-4342-B048-85BDC9FD1C3A}</a:tableStyleId>
              </a:tblPr>
              <a:tblGrid>
                <a:gridCol w="4457700">
                  <a:extLst>
                    <a:ext uri="{9D8B030D-6E8A-4147-A177-3AD203B41FA5}">
                      <a16:colId xmlns:a16="http://schemas.microsoft.com/office/drawing/2014/main" val="2701312466"/>
                    </a:ext>
                  </a:extLst>
                </a:gridCol>
                <a:gridCol w="4457700">
                  <a:extLst>
                    <a:ext uri="{9D8B030D-6E8A-4147-A177-3AD203B41FA5}">
                      <a16:colId xmlns:a16="http://schemas.microsoft.com/office/drawing/2014/main" val="829818794"/>
                    </a:ext>
                  </a:extLst>
                </a:gridCol>
              </a:tblGrid>
              <a:tr h="370840">
                <a:tc>
                  <a:txBody>
                    <a:bodyPr/>
                    <a:lstStyle/>
                    <a:p>
                      <a:r>
                        <a:rPr lang="en-US" dirty="0"/>
                        <a:t>“Do not let sin reign in your mortal body”</a:t>
                      </a:r>
                      <a:br>
                        <a:rPr lang="en-US" dirty="0"/>
                      </a:br>
                      <a:r>
                        <a:rPr lang="en-US" dirty="0"/>
                        <a:t>(Rom. 6:12)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49348780"/>
                  </a:ext>
                </a:extLst>
              </a:tr>
            </a:tbl>
          </a:graphicData>
        </a:graphic>
      </p:graphicFrame>
      <p:sp>
        <p:nvSpPr>
          <p:cNvPr id="8" name="Rectangle 7"/>
          <p:cNvSpPr/>
          <p:nvPr/>
        </p:nvSpPr>
        <p:spPr>
          <a:xfrm>
            <a:off x="4572000" y="1600200"/>
            <a:ext cx="445770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07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dirty="0"/>
              <a:t>Thoughts to Consider in Closing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7718703"/>
              </p:ext>
            </p:extLst>
          </p:nvPr>
        </p:nvGraphicFramePr>
        <p:xfrm>
          <a:off x="114300" y="1600200"/>
          <a:ext cx="8915400" cy="1280160"/>
        </p:xfrm>
        <a:graphic>
          <a:graphicData uri="http://schemas.openxmlformats.org/drawingml/2006/table">
            <a:tbl>
              <a:tblPr>
                <a:tableStyleId>{5C22544A-7EE6-4342-B048-85BDC9FD1C3A}</a:tableStyleId>
              </a:tblPr>
              <a:tblGrid>
                <a:gridCol w="4457700">
                  <a:extLst>
                    <a:ext uri="{9D8B030D-6E8A-4147-A177-3AD203B41FA5}">
                      <a16:colId xmlns:a16="http://schemas.microsoft.com/office/drawing/2014/main" val="2701312466"/>
                    </a:ext>
                  </a:extLst>
                </a:gridCol>
                <a:gridCol w="4457700">
                  <a:extLst>
                    <a:ext uri="{9D8B030D-6E8A-4147-A177-3AD203B41FA5}">
                      <a16:colId xmlns:a16="http://schemas.microsoft.com/office/drawing/2014/main" val="829818794"/>
                    </a:ext>
                  </a:extLst>
                </a:gridCol>
              </a:tblGrid>
              <a:tr h="370840">
                <a:tc>
                  <a:txBody>
                    <a:bodyPr/>
                    <a:lstStyle/>
                    <a:p>
                      <a:r>
                        <a:rPr lang="en-US" dirty="0"/>
                        <a:t>“Do not let sin reign in your mortal body”</a:t>
                      </a:r>
                      <a:br>
                        <a:rPr lang="en-US" dirty="0"/>
                      </a:br>
                      <a:r>
                        <a:rPr lang="en-US" dirty="0"/>
                        <a:t>(Rom. 6:12)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493487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nothing be done through selfish ambition or conceit…”</a:t>
                      </a:r>
                      <a:r>
                        <a:rPr lang="en-US" baseline="0" dirty="0"/>
                        <a:t> (Phil. 2:3)</a:t>
                      </a:r>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07018159"/>
                  </a:ext>
                </a:extLst>
              </a:tr>
            </a:tbl>
          </a:graphicData>
        </a:graphic>
      </p:graphicFrame>
      <p:sp>
        <p:nvSpPr>
          <p:cNvPr id="9" name="Rectangle 8"/>
          <p:cNvSpPr/>
          <p:nvPr/>
        </p:nvSpPr>
        <p:spPr>
          <a:xfrm>
            <a:off x="4572000" y="2240280"/>
            <a:ext cx="4457700" cy="64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77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dirty="0"/>
              <a:t>Thoughts to Consider in Closing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0042625"/>
              </p:ext>
            </p:extLst>
          </p:nvPr>
        </p:nvGraphicFramePr>
        <p:xfrm>
          <a:off x="114300" y="1600200"/>
          <a:ext cx="8915400" cy="1920240"/>
        </p:xfrm>
        <a:graphic>
          <a:graphicData uri="http://schemas.openxmlformats.org/drawingml/2006/table">
            <a:tbl>
              <a:tblPr>
                <a:tableStyleId>{5C22544A-7EE6-4342-B048-85BDC9FD1C3A}</a:tableStyleId>
              </a:tblPr>
              <a:tblGrid>
                <a:gridCol w="4457700">
                  <a:extLst>
                    <a:ext uri="{9D8B030D-6E8A-4147-A177-3AD203B41FA5}">
                      <a16:colId xmlns:a16="http://schemas.microsoft.com/office/drawing/2014/main" val="2701312466"/>
                    </a:ext>
                  </a:extLst>
                </a:gridCol>
                <a:gridCol w="4457700">
                  <a:extLst>
                    <a:ext uri="{9D8B030D-6E8A-4147-A177-3AD203B41FA5}">
                      <a16:colId xmlns:a16="http://schemas.microsoft.com/office/drawing/2014/main" val="829818794"/>
                    </a:ext>
                  </a:extLst>
                </a:gridCol>
              </a:tblGrid>
              <a:tr h="370840">
                <a:tc>
                  <a:txBody>
                    <a:bodyPr/>
                    <a:lstStyle/>
                    <a:p>
                      <a:r>
                        <a:rPr lang="en-US" dirty="0"/>
                        <a:t>“Do not let sin reign in your mortal body”</a:t>
                      </a:r>
                      <a:br>
                        <a:rPr lang="en-US" dirty="0"/>
                      </a:br>
                      <a:r>
                        <a:rPr lang="en-US" dirty="0"/>
                        <a:t>(Rom. 6:12)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493487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nothing be done through selfish ambition or conceit…”</a:t>
                      </a:r>
                      <a:r>
                        <a:rPr lang="en-US" baseline="0" dirty="0"/>
                        <a:t> (Phil. 2:3)</a:t>
                      </a:r>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070181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be imitators of God as dear children”</a:t>
                      </a:r>
                      <a:r>
                        <a:rPr lang="en-US" baseline="0" dirty="0"/>
                        <a:t> (Eph. 5:1)</a:t>
                      </a:r>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66975091"/>
                  </a:ext>
                </a:extLst>
              </a:tr>
            </a:tbl>
          </a:graphicData>
        </a:graphic>
      </p:graphicFrame>
      <p:sp>
        <p:nvSpPr>
          <p:cNvPr id="12" name="Rectangle 11"/>
          <p:cNvSpPr/>
          <p:nvPr/>
        </p:nvSpPr>
        <p:spPr>
          <a:xfrm>
            <a:off x="4572000" y="2895282"/>
            <a:ext cx="4457700" cy="64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6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50"/>
                                        <p:tgtEl>
                                          <p:spTgt spid="12"/>
                                        </p:tgtEl>
                                      </p:cBhvr>
                                    </p:animEffect>
                                    <p:set>
                                      <p:cBhvr>
                                        <p:cTn id="7" dur="1" fill="hold">
                                          <p:stCondLst>
                                            <p:cond delay="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dirty="0"/>
              <a:t>Thoughts to Consider in Closing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9384966"/>
              </p:ext>
            </p:extLst>
          </p:nvPr>
        </p:nvGraphicFramePr>
        <p:xfrm>
          <a:off x="114300" y="1600200"/>
          <a:ext cx="8915400" cy="3383280"/>
        </p:xfrm>
        <a:graphic>
          <a:graphicData uri="http://schemas.openxmlformats.org/drawingml/2006/table">
            <a:tbl>
              <a:tblPr>
                <a:tableStyleId>{5C22544A-7EE6-4342-B048-85BDC9FD1C3A}</a:tableStyleId>
              </a:tblPr>
              <a:tblGrid>
                <a:gridCol w="4457700">
                  <a:extLst>
                    <a:ext uri="{9D8B030D-6E8A-4147-A177-3AD203B41FA5}">
                      <a16:colId xmlns:a16="http://schemas.microsoft.com/office/drawing/2014/main" val="2701312466"/>
                    </a:ext>
                  </a:extLst>
                </a:gridCol>
                <a:gridCol w="4457700">
                  <a:extLst>
                    <a:ext uri="{9D8B030D-6E8A-4147-A177-3AD203B41FA5}">
                      <a16:colId xmlns:a16="http://schemas.microsoft.com/office/drawing/2014/main" val="829818794"/>
                    </a:ext>
                  </a:extLst>
                </a:gridCol>
              </a:tblGrid>
              <a:tr h="370840">
                <a:tc>
                  <a:txBody>
                    <a:bodyPr/>
                    <a:lstStyle/>
                    <a:p>
                      <a:r>
                        <a:rPr lang="en-US" dirty="0"/>
                        <a:t>“Do not let sin reign in your mortal body”</a:t>
                      </a:r>
                      <a:br>
                        <a:rPr lang="en-US" dirty="0"/>
                      </a:br>
                      <a:r>
                        <a:rPr lang="en-US" dirty="0"/>
                        <a:t>(Rom. 6:12)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493487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nothing be done through selfish ambition or conceit…”</a:t>
                      </a:r>
                      <a:r>
                        <a:rPr lang="en-US" baseline="0" dirty="0"/>
                        <a:t> (Phil. 2:3)</a:t>
                      </a:r>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070181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be imitators of God as dear children”</a:t>
                      </a:r>
                      <a:r>
                        <a:rPr lang="en-US" baseline="0" dirty="0"/>
                        <a:t> (Eph. 5:1)</a:t>
                      </a:r>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669750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be filled with the Spirit, speaking to one another in psalms and hymns and spiritual songs, singing and making melody in your heart to the Lord,”</a:t>
                      </a:r>
                      <a:r>
                        <a:rPr lang="en-US" baseline="0" dirty="0"/>
                        <a:t> (Eph. 5:18-19)</a:t>
                      </a:r>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2080644"/>
                  </a:ext>
                </a:extLst>
              </a:tr>
            </a:tbl>
          </a:graphicData>
        </a:graphic>
      </p:graphicFrame>
      <p:sp>
        <p:nvSpPr>
          <p:cNvPr id="11" name="Rectangle 10"/>
          <p:cNvSpPr/>
          <p:nvPr/>
        </p:nvSpPr>
        <p:spPr>
          <a:xfrm>
            <a:off x="4572000" y="3520440"/>
            <a:ext cx="4457700" cy="1463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37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50"/>
                                        <p:tgtEl>
                                          <p:spTgt spid="11"/>
                                        </p:tgtEl>
                                      </p:cBhvr>
                                    </p:animEffect>
                                    <p:set>
                                      <p:cBhvr>
                                        <p:cTn id="7" dur="1" fill="hold">
                                          <p:stCondLst>
                                            <p:cond delay="2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dirty="0"/>
              <a:t>Thoughts to Consider in Closing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30240726"/>
              </p:ext>
            </p:extLst>
          </p:nvPr>
        </p:nvGraphicFramePr>
        <p:xfrm>
          <a:off x="114300" y="1600200"/>
          <a:ext cx="8915400" cy="4846320"/>
        </p:xfrm>
        <a:graphic>
          <a:graphicData uri="http://schemas.openxmlformats.org/drawingml/2006/table">
            <a:tbl>
              <a:tblPr>
                <a:tableStyleId>{5C22544A-7EE6-4342-B048-85BDC9FD1C3A}</a:tableStyleId>
              </a:tblPr>
              <a:tblGrid>
                <a:gridCol w="4457700">
                  <a:extLst>
                    <a:ext uri="{9D8B030D-6E8A-4147-A177-3AD203B41FA5}">
                      <a16:colId xmlns:a16="http://schemas.microsoft.com/office/drawing/2014/main" val="2701312466"/>
                    </a:ext>
                  </a:extLst>
                </a:gridCol>
                <a:gridCol w="4457700">
                  <a:extLst>
                    <a:ext uri="{9D8B030D-6E8A-4147-A177-3AD203B41FA5}">
                      <a16:colId xmlns:a16="http://schemas.microsoft.com/office/drawing/2014/main" val="829818794"/>
                    </a:ext>
                  </a:extLst>
                </a:gridCol>
              </a:tblGrid>
              <a:tr h="370840">
                <a:tc>
                  <a:txBody>
                    <a:bodyPr/>
                    <a:lstStyle/>
                    <a:p>
                      <a:r>
                        <a:rPr lang="en-US" dirty="0"/>
                        <a:t>“Do not let sin reign in your mortal body”</a:t>
                      </a:r>
                      <a:br>
                        <a:rPr lang="en-US" dirty="0"/>
                      </a:br>
                      <a:r>
                        <a:rPr lang="en-US" dirty="0"/>
                        <a:t>(Rom. 6:12)</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493487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nothing be done through selfish ambition or conceit…”</a:t>
                      </a:r>
                      <a:r>
                        <a:rPr lang="en-US" baseline="0" dirty="0"/>
                        <a:t> (Phil. 2:3)</a:t>
                      </a:r>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070181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be imitators of God as dear children”</a:t>
                      </a:r>
                      <a:r>
                        <a:rPr lang="en-US" baseline="0" dirty="0"/>
                        <a:t> (Eph. 5:1)</a:t>
                      </a:r>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669750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be filled with the Spirit, speaking to one another in psalms and hymns and spiritual songs, singing and making melody in your heart to the Lord,”</a:t>
                      </a:r>
                      <a:r>
                        <a:rPr lang="en-US" baseline="0" dirty="0"/>
                        <a:t> (Eph. 5:18-19)</a:t>
                      </a:r>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2080644"/>
                  </a:ext>
                </a:extLst>
              </a:tr>
              <a:tr h="370840">
                <a:tc>
                  <a:txBody>
                    <a:bodyPr/>
                    <a:lstStyle/>
                    <a:p>
                      <a:r>
                        <a:rPr lang="en-US" dirty="0"/>
                        <a:t>“</a:t>
                      </a:r>
                      <a:r>
                        <a:rPr lang="en-US" sz="1800" b="0" i="0" kern="1200" dirty="0">
                          <a:solidFill>
                            <a:schemeClr val="dk1"/>
                          </a:solidFill>
                          <a:effectLst/>
                          <a:latin typeface="+mn-lt"/>
                          <a:ea typeface="+mn-ea"/>
                          <a:cs typeface="+mn-cs"/>
                        </a:rPr>
                        <a:t>Let the word of Christ dwell in you richly in all wisdom, teaching and admonishing one another in psalms and hymns and spiritual songs, singing with grace in your hearts to the Lord.” (Col. 3:16)</a:t>
                      </a:r>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20742764"/>
                  </a:ext>
                </a:extLst>
              </a:tr>
            </a:tbl>
          </a:graphicData>
        </a:graphic>
      </p:graphicFrame>
      <p:sp>
        <p:nvSpPr>
          <p:cNvPr id="10" name="Rectangle 9"/>
          <p:cNvSpPr/>
          <p:nvPr/>
        </p:nvSpPr>
        <p:spPr>
          <a:xfrm>
            <a:off x="4580694" y="4998720"/>
            <a:ext cx="4457700" cy="1447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22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50"/>
                                        <p:tgtEl>
                                          <p:spTgt spid="10"/>
                                        </p:tgtEl>
                                      </p:cBhvr>
                                    </p:animEffect>
                                    <p:set>
                                      <p:cBhvr>
                                        <p:cTn id="7" dur="1" fill="hold">
                                          <p:stCondLst>
                                            <p:cond delay="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dirty="0"/>
              <a:t>Thoughts to Consider in Closing</a:t>
            </a:r>
          </a:p>
        </p:txBody>
      </p:sp>
      <p:sp>
        <p:nvSpPr>
          <p:cNvPr id="3" name="Content Placeholder 2"/>
          <p:cNvSpPr>
            <a:spLocks noGrp="1"/>
          </p:cNvSpPr>
          <p:nvPr>
            <p:ph idx="1"/>
          </p:nvPr>
        </p:nvSpPr>
        <p:spPr>
          <a:xfrm>
            <a:off x="0" y="1600200"/>
            <a:ext cx="9144000" cy="7315200"/>
          </a:xfrm>
        </p:spPr>
        <p:txBody>
          <a:bodyPr>
            <a:normAutofit/>
          </a:bodyPr>
          <a:lstStyle/>
          <a:p>
            <a:r>
              <a:rPr lang="en-US" dirty="0"/>
              <a:t>Some share less aptitude and/or enthusiasm for singing than others.</a:t>
            </a:r>
          </a:p>
          <a:p>
            <a:pPr lvl="1"/>
            <a:r>
              <a:rPr lang="en-US" dirty="0"/>
              <a:t>Aptitude &amp; enthusiasm are not listed in the commands—only attitude &amp; effort.</a:t>
            </a:r>
          </a:p>
          <a:p>
            <a:pPr lvl="2"/>
            <a:r>
              <a:rPr lang="en-US" dirty="0"/>
              <a:t>Attitude &amp; effort can be supplied by even the weakest of singers.</a:t>
            </a:r>
          </a:p>
          <a:p>
            <a:r>
              <a:rPr lang="en-US" dirty="0"/>
              <a:t>We cannot “speak to one another” with closed mouth.</a:t>
            </a:r>
          </a:p>
        </p:txBody>
      </p:sp>
    </p:spTree>
    <p:extLst>
      <p:ext uri="{BB962C8B-B14F-4D97-AF65-F5344CB8AC3E}">
        <p14:creationId xmlns:p14="http://schemas.microsoft.com/office/powerpoint/2010/main" val="2375355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97E7-03A4-43EF-AE99-FE698D3BB6A2}"/>
              </a:ext>
            </a:extLst>
          </p:cNvPr>
          <p:cNvSpPr>
            <a:spLocks noGrp="1"/>
          </p:cNvSpPr>
          <p:nvPr>
            <p:ph type="title"/>
          </p:nvPr>
        </p:nvSpPr>
        <p:spPr/>
        <p:txBody>
          <a:bodyPr/>
          <a:lstStyle/>
          <a:p>
            <a:r>
              <a:rPr lang="en-US" dirty="0"/>
              <a:t>Thoughts to Consider in Closing</a:t>
            </a:r>
          </a:p>
        </p:txBody>
      </p:sp>
      <p:sp>
        <p:nvSpPr>
          <p:cNvPr id="3" name="Content Placeholder 2"/>
          <p:cNvSpPr>
            <a:spLocks noGrp="1"/>
          </p:cNvSpPr>
          <p:nvPr>
            <p:ph idx="1"/>
          </p:nvPr>
        </p:nvSpPr>
        <p:spPr>
          <a:xfrm>
            <a:off x="0" y="1600200"/>
            <a:ext cx="9144000" cy="7315200"/>
          </a:xfrm>
        </p:spPr>
        <p:txBody>
          <a:bodyPr>
            <a:normAutofit/>
          </a:bodyPr>
          <a:lstStyle/>
          <a:p>
            <a:r>
              <a:rPr lang="en-US" dirty="0"/>
              <a:t>We can’t “teach and admonish” our brother in muttered tones inaudible even to one sitting on same pew. </a:t>
            </a:r>
          </a:p>
          <a:p>
            <a:pPr lvl="1"/>
            <a:r>
              <a:rPr lang="en-US" dirty="0"/>
              <a:t>Are we really so fearful of judgment from our brethren over our singing ability that we are willing to ignore a command of God?</a:t>
            </a:r>
          </a:p>
        </p:txBody>
      </p:sp>
    </p:spTree>
    <p:extLst>
      <p:ext uri="{BB962C8B-B14F-4D97-AF65-F5344CB8AC3E}">
        <p14:creationId xmlns:p14="http://schemas.microsoft.com/office/powerpoint/2010/main" val="413395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1952"/>
            <a:ext cx="9144000" cy="5489448"/>
          </a:xfrm>
        </p:spPr>
        <p:txBody>
          <a:bodyPr>
            <a:normAutofit/>
          </a:bodyPr>
          <a:lstStyle/>
          <a:p>
            <a:r>
              <a:rPr lang="en-US" sz="3600" dirty="0"/>
              <a:t>“Lord’s Supper songs”</a:t>
            </a:r>
          </a:p>
          <a:p>
            <a:pPr lvl="1"/>
            <a:r>
              <a:rPr lang="en-US" sz="3200" dirty="0"/>
              <a:t>Song leaders often choose a song about the Lord’s suffering or Supper itself to set mood.</a:t>
            </a:r>
          </a:p>
          <a:p>
            <a:pPr lvl="1"/>
            <a:r>
              <a:rPr lang="en-US" sz="3200" dirty="0"/>
              <a:t>Other appropriate subjects: songs relating to God’s love and grace or to our attitude toward Christ (i.e. “My Jesus, I Love Thee,”  “Jesus, Name Above All Names,” “I Am His Child”)</a:t>
            </a:r>
          </a:p>
        </p:txBody>
      </p:sp>
      <p:sp>
        <p:nvSpPr>
          <p:cNvPr id="10" name="Title 1"/>
          <p:cNvSpPr>
            <a:spLocks noGrp="1"/>
          </p:cNvSpPr>
          <p:nvPr>
            <p:ph type="title"/>
          </p:nvPr>
        </p:nvSpPr>
        <p:spPr>
          <a:xfrm>
            <a:off x="0" y="304800"/>
            <a:ext cx="9144000" cy="1143000"/>
          </a:xfrm>
        </p:spPr>
        <p:txBody>
          <a:bodyPr/>
          <a:lstStyle/>
          <a:p>
            <a:r>
              <a:rPr lang="en-US" dirty="0"/>
              <a:t>Teach Us How to Love</a:t>
            </a:r>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music</a:t>
            </a:r>
            <a:endParaRPr lang="en-US" sz="5400" b="1" dirty="0"/>
          </a:p>
        </p:txBody>
      </p:sp>
    </p:spTree>
    <p:extLst>
      <p:ext uri="{BB962C8B-B14F-4D97-AF65-F5344CB8AC3E}">
        <p14:creationId xmlns:p14="http://schemas.microsoft.com/office/powerpoint/2010/main" val="341772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74F9-A653-473D-92CB-CA03CF2065CE}"/>
              </a:ext>
            </a:extLst>
          </p:cNvPr>
          <p:cNvSpPr>
            <a:spLocks noGrp="1"/>
          </p:cNvSpPr>
          <p:nvPr>
            <p:ph type="ctrTitle"/>
          </p:nvPr>
        </p:nvSpPr>
        <p:spPr/>
        <p:txBody>
          <a:bodyPr>
            <a:noAutofit/>
          </a:bodyPr>
          <a:lstStyle/>
          <a:p>
            <a:r>
              <a:rPr lang="en-US" sz="13800" dirty="0">
                <a:latin typeface="Boisterous" panose="02000507000000020003" pitchFamily="2" charset="0"/>
              </a:rPr>
              <a:t>Singing</a:t>
            </a:r>
          </a:p>
        </p:txBody>
      </p:sp>
      <p:sp>
        <p:nvSpPr>
          <p:cNvPr id="3" name="Subtitle 2">
            <a:extLst>
              <a:ext uri="{FF2B5EF4-FFF2-40B4-BE49-F238E27FC236}">
                <a16:creationId xmlns:a16="http://schemas.microsoft.com/office/drawing/2014/main" id="{4AC1ACA9-8B40-4648-90F8-5CFCC341C684}"/>
              </a:ext>
            </a:extLst>
          </p:cNvPr>
          <p:cNvSpPr>
            <a:spLocks noGrp="1"/>
          </p:cNvSpPr>
          <p:nvPr>
            <p:ph type="subTitle" idx="1"/>
          </p:nvPr>
        </p:nvSpPr>
        <p:spPr>
          <a:xfrm>
            <a:off x="1371600" y="4416552"/>
            <a:ext cx="6400800" cy="1752600"/>
          </a:xfrm>
        </p:spPr>
        <p:txBody>
          <a:bodyPr/>
          <a:lstStyle/>
          <a:p>
            <a:r>
              <a:rPr lang="en-US" u="sng" dirty="0"/>
              <a:t>Lesson 8</a:t>
            </a:r>
          </a:p>
          <a:p>
            <a:r>
              <a:rPr lang="en-US" dirty="0"/>
              <a:t>Teaching One Another</a:t>
            </a:r>
            <a:br>
              <a:rPr lang="en-US" dirty="0"/>
            </a:br>
            <a:r>
              <a:rPr lang="en-US" dirty="0"/>
              <a:t>How to Study</a:t>
            </a:r>
          </a:p>
        </p:txBody>
      </p:sp>
      <p:sp>
        <p:nvSpPr>
          <p:cNvPr id="4" name="TextBox 3"/>
          <p:cNvSpPr txBox="1"/>
          <p:nvPr/>
        </p:nvSpPr>
        <p:spPr>
          <a:xfrm>
            <a:off x="3737810" y="6400800"/>
            <a:ext cx="5406190" cy="369332"/>
          </a:xfrm>
          <a:prstGeom prst="rect">
            <a:avLst/>
          </a:prstGeom>
          <a:noFill/>
        </p:spPr>
        <p:txBody>
          <a:bodyPr wrap="square" rtlCol="0">
            <a:spAutoFit/>
          </a:bodyPr>
          <a:lstStyle/>
          <a:p>
            <a:pPr algn="r"/>
            <a:r>
              <a:rPr lang="en-US" u="sng" dirty="0">
                <a:solidFill>
                  <a:schemeClr val="tx2"/>
                </a:solidFill>
              </a:rPr>
              <a:t>With One Heart, With One Voice</a:t>
            </a:r>
            <a:r>
              <a:rPr lang="en-US" dirty="0">
                <a:solidFill>
                  <a:schemeClr val="tx2"/>
                </a:solidFill>
              </a:rPr>
              <a:t>, Hal Hammons</a:t>
            </a:r>
          </a:p>
        </p:txBody>
      </p:sp>
    </p:spTree>
    <p:extLst>
      <p:ext uri="{BB962C8B-B14F-4D97-AF65-F5344CB8AC3E}">
        <p14:creationId xmlns:p14="http://schemas.microsoft.com/office/powerpoint/2010/main" val="69236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 Us How to Study</a:t>
            </a:r>
          </a:p>
        </p:txBody>
      </p:sp>
      <p:sp>
        <p:nvSpPr>
          <p:cNvPr id="3" name="Content Placeholder 2"/>
          <p:cNvSpPr>
            <a:spLocks noGrp="1"/>
          </p:cNvSpPr>
          <p:nvPr>
            <p:ph idx="1"/>
          </p:nvPr>
        </p:nvSpPr>
        <p:spPr/>
        <p:txBody>
          <a:bodyPr/>
          <a:lstStyle/>
          <a:p>
            <a:r>
              <a:rPr lang="en-US" dirty="0"/>
              <a:t>Singing is not Bible study; however, good study habits encourage singing, and vice versa.</a:t>
            </a:r>
          </a:p>
          <a:p>
            <a:pPr lvl="1"/>
            <a:r>
              <a:rPr lang="en-US" dirty="0"/>
              <a:t>Spiritual songs are the natural expression of a soul made joyful by God (Jas. 5:13).</a:t>
            </a:r>
          </a:p>
          <a:p>
            <a:r>
              <a:rPr lang="en-US" dirty="0"/>
              <a:t>A growing, healthy faith naturally gravitates toward the source of faith (Rom. 10:17).</a:t>
            </a:r>
          </a:p>
          <a:p>
            <a:pPr lvl="1"/>
            <a:r>
              <a:rPr lang="en-US" dirty="0"/>
              <a:t>Singing helps us share that faith (Col. 3:16)</a:t>
            </a:r>
          </a:p>
          <a:p>
            <a:pPr lvl="1"/>
            <a:r>
              <a:rPr lang="en-US" dirty="0"/>
              <a:t>Most songs deal with heaven, faith-building, love</a:t>
            </a:r>
            <a:br>
              <a:rPr lang="en-US" dirty="0"/>
            </a:br>
            <a:r>
              <a:rPr lang="en-US" dirty="0"/>
              <a:t>(of God, for God, for brethren) to encourage &amp; edify</a:t>
            </a:r>
          </a:p>
        </p:txBody>
      </p:sp>
    </p:spTree>
    <p:extLst>
      <p:ext uri="{BB962C8B-B14F-4D97-AF65-F5344CB8AC3E}">
        <p14:creationId xmlns:p14="http://schemas.microsoft.com/office/powerpoint/2010/main" val="264938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Teach Us How to Study</a:t>
            </a:r>
            <a:endParaRPr lang="en-US" dirty="0"/>
          </a:p>
        </p:txBody>
      </p:sp>
      <p:sp>
        <p:nvSpPr>
          <p:cNvPr id="3" name="Content Placeholder 2"/>
          <p:cNvSpPr>
            <a:spLocks noGrp="1"/>
          </p:cNvSpPr>
          <p:nvPr>
            <p:ph idx="1"/>
          </p:nvPr>
        </p:nvSpPr>
        <p:spPr>
          <a:xfrm>
            <a:off x="0" y="1905000"/>
            <a:ext cx="9144000" cy="4953000"/>
          </a:xfrm>
        </p:spPr>
        <p:txBody>
          <a:bodyPr/>
          <a:lstStyle/>
          <a:p>
            <a:r>
              <a:rPr lang="en-US" b="1" dirty="0"/>
              <a:t>Break Thou The Bread Of Life</a:t>
            </a:r>
          </a:p>
          <a:p>
            <a:pPr lvl="1"/>
            <a:r>
              <a:rPr lang="en-US" dirty="0"/>
              <a:t>Writer: Mary Artemisia </a:t>
            </a:r>
            <a:r>
              <a:rPr lang="en-US" dirty="0" err="1"/>
              <a:t>Lathbury</a:t>
            </a:r>
            <a:r>
              <a:rPr lang="en-US" dirty="0"/>
              <a:t> and Alexander Groves.</a:t>
            </a:r>
          </a:p>
          <a:p>
            <a:pPr lvl="1"/>
            <a:r>
              <a:rPr lang="en-US" dirty="0"/>
              <a:t>Composer: William F. Sherwin.</a:t>
            </a:r>
          </a:p>
          <a:p>
            <a:pPr lvl="1"/>
            <a:endParaRPr lang="en-US" dirty="0"/>
          </a:p>
        </p:txBody>
      </p:sp>
      <p:sp>
        <p:nvSpPr>
          <p:cNvPr id="11" name="Title 1"/>
          <p:cNvSpPr txBox="1">
            <a:spLocks/>
          </p:cNvSpPr>
          <p:nvPr/>
        </p:nvSpPr>
        <p:spPr>
          <a:xfrm>
            <a:off x="1051730" y="1295400"/>
            <a:ext cx="809227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t>About the hymn</a:t>
            </a:r>
            <a:endParaRPr lang="en-US" sz="5400" b="1" dirty="0"/>
          </a:p>
        </p:txBody>
      </p:sp>
    </p:spTree>
    <p:extLst>
      <p:ext uri="{BB962C8B-B14F-4D97-AF65-F5344CB8AC3E}">
        <p14:creationId xmlns:p14="http://schemas.microsoft.com/office/powerpoint/2010/main" val="1318930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armoniaSansW06-BlackIt"/>
        <a:ea typeface=""/>
        <a:cs typeface=""/>
      </a:majorFont>
      <a:minorFont>
        <a:latin typeface="HarmoniaSansW01-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16841</TotalTime>
  <Words>4735</Words>
  <Application>Microsoft Office PowerPoint</Application>
  <PresentationFormat>On-screen Show (4:3)</PresentationFormat>
  <Paragraphs>402</Paragraphs>
  <Slides>56</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HarmoniaSansW01-Regular</vt:lpstr>
      <vt:lpstr>Baskerville Old Face</vt:lpstr>
      <vt:lpstr>Boisterous</vt:lpstr>
      <vt:lpstr>HarmoniaSansW06-BlackIt</vt:lpstr>
      <vt:lpstr>Office Theme</vt:lpstr>
      <vt:lpstr>Singing:Teaching One Another…</vt:lpstr>
      <vt:lpstr>Teach Us How to Love</vt:lpstr>
      <vt:lpstr>Teach Us How to Love</vt:lpstr>
      <vt:lpstr>Teach Us How to Love</vt:lpstr>
      <vt:lpstr>Teach Us How to Love</vt:lpstr>
      <vt:lpstr>Teach Us How to Love</vt:lpstr>
      <vt:lpstr>Singing</vt:lpstr>
      <vt:lpstr>Teach Us How to Study</vt:lpstr>
      <vt:lpstr>Teach Us How to Study</vt:lpstr>
      <vt:lpstr>Teach Us How to Study</vt:lpstr>
      <vt:lpstr>Teach Us How to Study</vt:lpstr>
      <vt:lpstr>Teach Us How to Study Even More</vt:lpstr>
      <vt:lpstr>Teach Us How to Study Even More</vt:lpstr>
      <vt:lpstr>Teach Us How to Study Even More</vt:lpstr>
      <vt:lpstr>Teach Us How to Study Even More</vt:lpstr>
      <vt:lpstr>Teach Us How to Study Even More</vt:lpstr>
      <vt:lpstr>Singing</vt:lpstr>
      <vt:lpstr>Teach Us How to Serve</vt:lpstr>
      <vt:lpstr>Teach Us How to Serve</vt:lpstr>
      <vt:lpstr>Teach Us How to Serve</vt:lpstr>
      <vt:lpstr>Teach Us How to Serve</vt:lpstr>
      <vt:lpstr>Teach Us How to Serve</vt:lpstr>
      <vt:lpstr>Teach Us How to Serve Even More</vt:lpstr>
      <vt:lpstr>Teach Us How to Serve Even More</vt:lpstr>
      <vt:lpstr>Teach Us How to Serve Even More</vt:lpstr>
      <vt:lpstr>Teach Us How to Serve Even More</vt:lpstr>
      <vt:lpstr>Singing</vt:lpstr>
      <vt:lpstr>Teach Us How to Fight</vt:lpstr>
      <vt:lpstr>Teach Us How to Fight</vt:lpstr>
      <vt:lpstr>Singing</vt:lpstr>
      <vt:lpstr>Teach Us How to Follow</vt:lpstr>
      <vt:lpstr>Teach Us How to Follow</vt:lpstr>
      <vt:lpstr>Teach Us How to Follow</vt:lpstr>
      <vt:lpstr>Teach Us How to Follow</vt:lpstr>
      <vt:lpstr>Teach Us How to Follow</vt:lpstr>
      <vt:lpstr>Teach Us How to Follow Even More</vt:lpstr>
      <vt:lpstr>Teach Us How to Follow Even More</vt:lpstr>
      <vt:lpstr>Teach Us How to Follow Even More</vt:lpstr>
      <vt:lpstr>Singing</vt:lpstr>
      <vt:lpstr>Teach Us How to Teach</vt:lpstr>
      <vt:lpstr>Teach Us How to Teach</vt:lpstr>
      <vt:lpstr>Teach Us How to Teach</vt:lpstr>
      <vt:lpstr>Teach Us How to Teach</vt:lpstr>
      <vt:lpstr>Teach Us How to Teach</vt:lpstr>
      <vt:lpstr>Teach Us How to Teach Even More</vt:lpstr>
      <vt:lpstr>Teach Us How to Teach Even More</vt:lpstr>
      <vt:lpstr>Teach Us How to Teach Even More</vt:lpstr>
      <vt:lpstr>Teach Us How to Teach Even More</vt:lpstr>
      <vt:lpstr>Teach Us How to Teach Even More</vt:lpstr>
      <vt:lpstr>Thoughts to Consider in Closing</vt:lpstr>
      <vt:lpstr>Thoughts to Consider in Closing</vt:lpstr>
      <vt:lpstr>Thoughts to Consider in Closing</vt:lpstr>
      <vt:lpstr>Thoughts to Consider in Closing</vt:lpstr>
      <vt:lpstr>Thoughts to Consider in Closing</vt:lpstr>
      <vt:lpstr>Thoughts to Consider in Closing</vt:lpstr>
      <vt:lpstr>Thoughts to Consider in Closing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Steve-PC</dc:creator>
  <cp:lastModifiedBy>Kevin Stilts</cp:lastModifiedBy>
  <cp:revision>178</cp:revision>
  <dcterms:created xsi:type="dcterms:W3CDTF">2015-01-16T14:09:04Z</dcterms:created>
  <dcterms:modified xsi:type="dcterms:W3CDTF">2021-01-23T23:59:31Z</dcterms:modified>
</cp:coreProperties>
</file>