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6" r:id="rId6"/>
    <p:sldId id="259" r:id="rId7"/>
    <p:sldId id="261" r:id="rId8"/>
    <p:sldId id="262" r:id="rId9"/>
    <p:sldId id="263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2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2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85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01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7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8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24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64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51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55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94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23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60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76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1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35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61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75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8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3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9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27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83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536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97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063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32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995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92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4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05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376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868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221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247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5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9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2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9B71-BED7-4CDE-A08D-0AD83F3E744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81CB-84D6-408D-ABF4-AA4F04088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3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6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9B71-BED7-4CDE-A08D-0AD83F3E74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81CB-84D6-408D-ABF4-AA4F040887D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2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Mocked and blasphemed Him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Spat on and beat Him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Scourged Him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Matthew 27:26</a:t>
            </a:r>
          </a:p>
        </p:txBody>
      </p:sp>
    </p:spTree>
    <p:extLst>
      <p:ext uri="{BB962C8B-B14F-4D97-AF65-F5344CB8AC3E}">
        <p14:creationId xmlns:p14="http://schemas.microsoft.com/office/powerpoint/2010/main" val="347531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Mocked and blasphemed Him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Spat on and beat Him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Scourged Him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Crucified Him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Matthew 27:35</a:t>
            </a:r>
          </a:p>
        </p:txBody>
      </p:sp>
    </p:spTree>
    <p:extLst>
      <p:ext uri="{BB962C8B-B14F-4D97-AF65-F5344CB8AC3E}">
        <p14:creationId xmlns:p14="http://schemas.microsoft.com/office/powerpoint/2010/main" val="228724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“The joy set before Him”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Pleasing His Father 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John 17:4; 19:30</a:t>
            </a:r>
          </a:p>
        </p:txBody>
      </p:sp>
    </p:spTree>
    <p:extLst>
      <p:ext uri="{BB962C8B-B14F-4D97-AF65-F5344CB8AC3E}">
        <p14:creationId xmlns:p14="http://schemas.microsoft.com/office/powerpoint/2010/main" val="412242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“The joy set before Him”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Pleasing His Father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Saving us from sin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Hebrews 2:9-10; 5:8-10</a:t>
            </a:r>
          </a:p>
        </p:txBody>
      </p:sp>
    </p:spTree>
    <p:extLst>
      <p:ext uri="{BB962C8B-B14F-4D97-AF65-F5344CB8AC3E}">
        <p14:creationId xmlns:p14="http://schemas.microsoft.com/office/powerpoint/2010/main" val="239130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“The joy set before Him”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Pleasing His Father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Saving us from sin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Reigning in Heaven and being reunited with His Father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John 13:1, 3</a:t>
            </a:r>
          </a:p>
        </p:txBody>
      </p:sp>
    </p:spTree>
    <p:extLst>
      <p:ext uri="{BB962C8B-B14F-4D97-AF65-F5344CB8AC3E}">
        <p14:creationId xmlns:p14="http://schemas.microsoft.com/office/powerpoint/2010/main" val="169147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COLLEGE VIEW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Greater public participation from young men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Deeper public prayers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Thought-provoking Bible classes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Three people added to Christ’s body</a:t>
            </a:r>
          </a:p>
        </p:txBody>
      </p:sp>
    </p:spTree>
    <p:extLst>
      <p:ext uri="{BB962C8B-B14F-4D97-AF65-F5344CB8AC3E}">
        <p14:creationId xmlns:p14="http://schemas.microsoft.com/office/powerpoint/2010/main" val="215505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COLLEGE VIEW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Two saints making their “calling and election sure”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Public confession of sins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Helping needy saints abroad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Numerous acts of love shown to one another</a:t>
            </a:r>
          </a:p>
        </p:txBody>
      </p:sp>
    </p:spTree>
    <p:extLst>
      <p:ext uri="{BB962C8B-B14F-4D97-AF65-F5344CB8AC3E}">
        <p14:creationId xmlns:p14="http://schemas.microsoft.com/office/powerpoint/2010/main" val="16023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4590" r="9222" b="4502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3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PAUL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Philippians 1:12-20</a:t>
            </a:r>
          </a:p>
        </p:txBody>
      </p:sp>
    </p:spTree>
    <p:extLst>
      <p:ext uri="{BB962C8B-B14F-4D97-AF65-F5344CB8AC3E}">
        <p14:creationId xmlns:p14="http://schemas.microsoft.com/office/powerpoint/2010/main" val="393051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PAUL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gospel was growing!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Philippians 4:22</a:t>
            </a:r>
          </a:p>
        </p:txBody>
      </p:sp>
    </p:spTree>
    <p:extLst>
      <p:ext uri="{BB962C8B-B14F-4D97-AF65-F5344CB8AC3E}">
        <p14:creationId xmlns:p14="http://schemas.microsoft.com/office/powerpoint/2010/main" val="401159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PAUL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The gospel was growing!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Brethren were growing in faith and courage!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Philippians 2:17-18</a:t>
            </a:r>
          </a:p>
        </p:txBody>
      </p:sp>
    </p:spTree>
    <p:extLst>
      <p:ext uri="{BB962C8B-B14F-4D97-AF65-F5344CB8AC3E}">
        <p14:creationId xmlns:p14="http://schemas.microsoft.com/office/powerpoint/2010/main" val="370728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PAUL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The gospel was growing!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Brethren were growing in faith and courage!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Christ was being magnified in Paul’s physical body!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2 Corinthians 11:23-28</a:t>
            </a:r>
          </a:p>
        </p:txBody>
      </p:sp>
    </p:spTree>
    <p:extLst>
      <p:ext uri="{BB962C8B-B14F-4D97-AF65-F5344CB8AC3E}">
        <p14:creationId xmlns:p14="http://schemas.microsoft.com/office/powerpoint/2010/main" val="11839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Lucida Bright" panose="02040602050505020304" pitchFamily="18" charset="0"/>
              </a:rPr>
              <a:t>Hebrews 12:1-3</a:t>
            </a:r>
          </a:p>
        </p:txBody>
      </p:sp>
    </p:spTree>
    <p:extLst>
      <p:ext uri="{BB962C8B-B14F-4D97-AF65-F5344CB8AC3E}">
        <p14:creationId xmlns:p14="http://schemas.microsoft.com/office/powerpoint/2010/main" val="128597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Mocked and blasphemed Him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Matthew 27:28-29, 39-44</a:t>
            </a:r>
          </a:p>
        </p:txBody>
      </p:sp>
    </p:spTree>
    <p:extLst>
      <p:ext uri="{BB962C8B-B14F-4D97-AF65-F5344CB8AC3E}">
        <p14:creationId xmlns:p14="http://schemas.microsoft.com/office/powerpoint/2010/main" val="369512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0" y="1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Seeing the Good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Lucida Bright" panose="02040602050505020304" pitchFamily="18" charset="0"/>
              </a:rPr>
              <a:t>Mocked and blasphemed Him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Spat on and beat Him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Matthew 26:67-68; 27:30</a:t>
            </a:r>
          </a:p>
        </p:txBody>
      </p:sp>
    </p:spTree>
    <p:extLst>
      <p:ext uri="{BB962C8B-B14F-4D97-AF65-F5344CB8AC3E}">
        <p14:creationId xmlns:p14="http://schemas.microsoft.com/office/powerpoint/2010/main" val="396512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248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1_Office Theme</vt:lpstr>
      <vt:lpstr>2_Office Theme</vt:lpstr>
      <vt:lpstr>3_Office Theme</vt:lpstr>
      <vt:lpstr>PowerPoint Presentation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Seeing the Good 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10</cp:revision>
  <dcterms:created xsi:type="dcterms:W3CDTF">2020-12-26T17:35:03Z</dcterms:created>
  <dcterms:modified xsi:type="dcterms:W3CDTF">2020-12-26T22:10:27Z</dcterms:modified>
</cp:coreProperties>
</file>