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"/>
          <p:cNvSpPr txBox="1"/>
          <p:nvPr>
            <p:ph type="title"/>
          </p:nvPr>
        </p:nvSpPr>
        <p:spPr>
          <a:xfrm>
            <a:off x="952500" y="254000"/>
            <a:ext cx="11099800" cy="354360"/>
          </a:xfrm>
          <a:prstGeom prst="rect">
            <a:avLst/>
          </a:prstGeom>
        </p:spPr>
        <p:txBody>
          <a:bodyPr/>
          <a:lstStyle/>
          <a:p>
            <a:pPr defTabSz="233679">
              <a:defRPr sz="3200"/>
            </a:pPr>
          </a:p>
        </p:txBody>
      </p:sp>
      <p:sp>
        <p:nvSpPr>
          <p:cNvPr id="123" name="Body"/>
          <p:cNvSpPr txBox="1"/>
          <p:nvPr>
            <p:ph type="body" idx="1"/>
          </p:nvPr>
        </p:nvSpPr>
        <p:spPr>
          <a:xfrm>
            <a:off x="952500" y="876300"/>
            <a:ext cx="11099800" cy="8001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3571" y="1014224"/>
            <a:ext cx="11057658" cy="82507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61977" y="736600"/>
            <a:ext cx="10734846" cy="71435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Jonathan"/>
          <p:cNvSpPr txBox="1"/>
          <p:nvPr>
            <p:ph type="title"/>
          </p:nvPr>
        </p:nvSpPr>
        <p:spPr>
          <a:xfrm>
            <a:off x="952500" y="254000"/>
            <a:ext cx="10231686" cy="1169194"/>
          </a:xfrm>
          <a:prstGeom prst="rect">
            <a:avLst/>
          </a:prstGeom>
        </p:spPr>
        <p:txBody>
          <a:bodyPr/>
          <a:lstStyle>
            <a:lvl1pPr defTabSz="426466">
              <a:defRPr sz="584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Jonathan</a:t>
            </a:r>
          </a:p>
        </p:txBody>
      </p:sp>
      <p:sp>
        <p:nvSpPr>
          <p:cNvPr id="131" name="1. He was a man of faith in God. 1 Sam.14:6,10,12…"/>
          <p:cNvSpPr txBox="1"/>
          <p:nvPr>
            <p:ph type="body" idx="1"/>
          </p:nvPr>
        </p:nvSpPr>
        <p:spPr>
          <a:xfrm>
            <a:off x="469900" y="1849437"/>
            <a:ext cx="10692160" cy="6913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He was a man of faith in God. 1 Sam.14:6,10,12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He was of kindred spirit to David. 1 Sam.18:1,4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Jonathan defended David. 1 Sam.19:1-6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Saul his his design from Jonathan. 1 Sam.20:1-3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5. Jonathan’s covenant with David. 1 Sam.20:13-15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6. Saul tried to kill Jonathan. 1 Sam.20:20-22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 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"/>
          <p:cNvSpPr txBox="1"/>
          <p:nvPr>
            <p:ph type="title"/>
          </p:nvPr>
        </p:nvSpPr>
        <p:spPr>
          <a:xfrm>
            <a:off x="952500" y="254000"/>
            <a:ext cx="11099800" cy="844564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Body"/>
          <p:cNvSpPr txBox="1"/>
          <p:nvPr>
            <p:ph type="body" sz="quarter" idx="1"/>
          </p:nvPr>
        </p:nvSpPr>
        <p:spPr>
          <a:xfrm>
            <a:off x="952500" y="8417123"/>
            <a:ext cx="11099800" cy="460177"/>
          </a:xfrm>
          <a:prstGeom prst="rect">
            <a:avLst/>
          </a:prstGeom>
        </p:spPr>
        <p:txBody>
          <a:bodyPr/>
          <a:lstStyle/>
          <a:p>
            <a:pPr marL="324485" indent="-324485" defTabSz="426466">
              <a:spcBef>
                <a:spcPts val="3000"/>
              </a:spcBef>
              <a:defRPr sz="2336"/>
            </a:pPr>
          </a:p>
        </p:txBody>
      </p:sp>
      <p:pic>
        <p:nvPicPr>
          <p:cNvPr id="135" name="canaan12hr.jpg" descr="canaan12h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7045" y="-272976"/>
            <a:ext cx="6584710" cy="9753601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