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y Saul Failed"/>
          <p:cNvSpPr txBox="1"/>
          <p:nvPr>
            <p:ph type="title"/>
          </p:nvPr>
        </p:nvSpPr>
        <p:spPr>
          <a:xfrm>
            <a:off x="1382439" y="114300"/>
            <a:ext cx="10708582" cy="1131094"/>
          </a:xfrm>
          <a:prstGeom prst="rect">
            <a:avLst/>
          </a:prstGeom>
        </p:spPr>
        <p:txBody>
          <a:bodyPr/>
          <a:lstStyle>
            <a:lvl1pPr defTabSz="572516">
              <a:defRPr sz="5684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Why Saul Failed</a:t>
            </a:r>
          </a:p>
        </p:txBody>
      </p:sp>
      <p:sp>
        <p:nvSpPr>
          <p:cNvPr id="123" name="1. Situation ethic. 1 Sam.13:12…"/>
          <p:cNvSpPr txBox="1"/>
          <p:nvPr>
            <p:ph type="body" idx="1"/>
          </p:nvPr>
        </p:nvSpPr>
        <p:spPr>
          <a:xfrm>
            <a:off x="1498600" y="1460797"/>
            <a:ext cx="10476260" cy="777111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Situation ethic. 1 Sam.13:12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Feared displeasing the people. 1 Sam.15:24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Demonstrated pride in his life. 1 Sam.15:12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He was consumed with jealousy. 1 Sam.18:8-9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5. He indulged in self pity. 1 Sam.22:7-8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6. He became a fool. 1 Sam.26:21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G</a:t>
            </a:r>
            <a:r>
              <a:rPr>
                <a:solidFill>
                  <a:srgbClr val="FF0000"/>
                </a:solidFill>
              </a:rPr>
              <a:t>od sought a man after His own heart. 1 Sam.13:13-14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"/>
          <p:cNvSpPr txBox="1"/>
          <p:nvPr>
            <p:ph type="title"/>
          </p:nvPr>
        </p:nvSpPr>
        <p:spPr>
          <a:xfrm>
            <a:off x="952500" y="254000"/>
            <a:ext cx="11099800" cy="844564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Body"/>
          <p:cNvSpPr txBox="1"/>
          <p:nvPr>
            <p:ph type="body" sz="quarter" idx="1"/>
          </p:nvPr>
        </p:nvSpPr>
        <p:spPr>
          <a:xfrm>
            <a:off x="952500" y="8417123"/>
            <a:ext cx="11099800" cy="460177"/>
          </a:xfrm>
          <a:prstGeom prst="rect">
            <a:avLst/>
          </a:prstGeom>
        </p:spPr>
        <p:txBody>
          <a:bodyPr/>
          <a:lstStyle/>
          <a:p>
            <a:pPr marL="324485" indent="-324485" defTabSz="426466">
              <a:spcBef>
                <a:spcPts val="3000"/>
              </a:spcBef>
              <a:defRPr sz="2336"/>
            </a:pPr>
          </a:p>
        </p:txBody>
      </p:sp>
      <p:pic>
        <p:nvPicPr>
          <p:cNvPr id="127" name="canaan12hr.jpg" descr="canaan12h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7045" y="-272976"/>
            <a:ext cx="6584710" cy="975360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"/>
          <p:cNvSpPr txBox="1"/>
          <p:nvPr>
            <p:ph type="title"/>
          </p:nvPr>
        </p:nvSpPr>
        <p:spPr>
          <a:xfrm>
            <a:off x="952500" y="254000"/>
            <a:ext cx="11099800" cy="354360"/>
          </a:xfrm>
          <a:prstGeom prst="rect">
            <a:avLst/>
          </a:prstGeom>
        </p:spPr>
        <p:txBody>
          <a:bodyPr/>
          <a:lstStyle/>
          <a:p>
            <a:pPr defTabSz="233679">
              <a:defRPr sz="3200"/>
            </a:pPr>
          </a:p>
        </p:txBody>
      </p:sp>
      <p:sp>
        <p:nvSpPr>
          <p:cNvPr id="130" name="Body"/>
          <p:cNvSpPr txBox="1"/>
          <p:nvPr>
            <p:ph type="body" idx="1"/>
          </p:nvPr>
        </p:nvSpPr>
        <p:spPr>
          <a:xfrm>
            <a:off x="952500" y="876300"/>
            <a:ext cx="11099800" cy="8001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3571" y="1014224"/>
            <a:ext cx="11057658" cy="82507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1977" y="736600"/>
            <a:ext cx="10734846" cy="71435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