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76" y="3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ouble-click to edit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Double-click to edi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oah"/>
          <p:cNvSpPr txBox="1">
            <a:spLocks noGrp="1"/>
          </p:cNvSpPr>
          <p:nvPr>
            <p:ph type="title"/>
          </p:nvPr>
        </p:nvSpPr>
        <p:spPr>
          <a:xfrm>
            <a:off x="1199257" y="190500"/>
            <a:ext cx="10606286" cy="1145977"/>
          </a:xfrm>
          <a:prstGeom prst="rect">
            <a:avLst/>
          </a:prstGeom>
        </p:spPr>
        <p:txBody>
          <a:bodyPr/>
          <a:lstStyle>
            <a:lvl1pPr defTabSz="420624">
              <a:defRPr sz="576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r>
              <a:t>Noah</a:t>
            </a:r>
          </a:p>
        </p:txBody>
      </p:sp>
      <p:sp>
        <p:nvSpPr>
          <p:cNvPr id="123" name="1. He lived in extremely immoral times. Gen.6:5-8…"/>
          <p:cNvSpPr txBox="1">
            <a:spLocks noGrp="1"/>
          </p:cNvSpPr>
          <p:nvPr>
            <p:ph type="body" idx="1"/>
          </p:nvPr>
        </p:nvSpPr>
        <p:spPr>
          <a:xfrm>
            <a:off x="0" y="1550292"/>
            <a:ext cx="13004800" cy="7301608"/>
          </a:xfrm>
          <a:prstGeom prst="rect">
            <a:avLst/>
          </a:prstGeom>
        </p:spPr>
        <p:txBody>
          <a:bodyPr/>
          <a:lstStyle/>
          <a:p>
            <a:pPr marL="914400" indent="-398463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He lived in extremely immoral times.</a:t>
            </a:r>
            <a:r>
              <a:rPr lang="en-US" dirty="0"/>
              <a:t>					</a:t>
            </a:r>
            <a:r>
              <a:rPr dirty="0"/>
              <a:t>Gen.6:5-8</a:t>
            </a:r>
          </a:p>
          <a:p>
            <a:pPr marL="914400" indent="-398463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What made Noah great in the eyes of the Lord?</a:t>
            </a:r>
            <a:r>
              <a:rPr lang="en-US" dirty="0"/>
              <a:t>		</a:t>
            </a:r>
            <a:r>
              <a:rPr dirty="0"/>
              <a:t>Gen.6:9</a:t>
            </a:r>
          </a:p>
          <a:p>
            <a:pPr marL="914400" indent="-398463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Noah did as God instructed.</a:t>
            </a:r>
            <a:r>
              <a:rPr lang="en-US" dirty="0"/>
              <a:t>								</a:t>
            </a:r>
            <a:r>
              <a:rPr dirty="0"/>
              <a:t>Gen.7:5</a:t>
            </a:r>
            <a:endParaRPr lang="en-US" dirty="0"/>
          </a:p>
          <a:p>
            <a:pPr marL="51435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endParaRPr dirty="0"/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Noah did as God instructed and he was known as a man of faith.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oses"/>
          <p:cNvSpPr txBox="1">
            <a:spLocks noGrp="1"/>
          </p:cNvSpPr>
          <p:nvPr>
            <p:ph type="title"/>
          </p:nvPr>
        </p:nvSpPr>
        <p:spPr>
          <a:xfrm>
            <a:off x="850900" y="381000"/>
            <a:ext cx="10512624" cy="1103363"/>
          </a:xfrm>
          <a:prstGeom prst="rect">
            <a:avLst/>
          </a:prstGeom>
        </p:spPr>
        <p:txBody>
          <a:bodyPr/>
          <a:lstStyle>
            <a:lvl1pPr defTabSz="537463">
              <a:defRPr sz="552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r>
              <a:t>Moses</a:t>
            </a:r>
          </a:p>
        </p:txBody>
      </p:sp>
      <p:sp>
        <p:nvSpPr>
          <p:cNvPr id="126" name="1. He was instructed to build a tabernacle.         Ex.25:6-7…"/>
          <p:cNvSpPr txBox="1">
            <a:spLocks noGrp="1"/>
          </p:cNvSpPr>
          <p:nvPr>
            <p:ph type="body" idx="1"/>
          </p:nvPr>
        </p:nvSpPr>
        <p:spPr>
          <a:xfrm>
            <a:off x="0" y="2080071"/>
            <a:ext cx="13004800" cy="6632129"/>
          </a:xfrm>
          <a:prstGeom prst="rect">
            <a:avLst/>
          </a:prstGeom>
        </p:spPr>
        <p:txBody>
          <a:bodyPr/>
          <a:lstStyle/>
          <a:p>
            <a:pPr marL="914400" indent="-398463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He was instructed to build a tabernacle.</a:t>
            </a:r>
            <a:r>
              <a:rPr lang="en-US" dirty="0"/>
              <a:t>		</a:t>
            </a:r>
            <a:r>
              <a:rPr dirty="0"/>
              <a:t>Ex.25:6-7</a:t>
            </a:r>
          </a:p>
          <a:p>
            <a:pPr marL="914400" indent="-398463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Moses did as he was instructed.</a:t>
            </a:r>
            <a:r>
              <a:rPr lang="en-US" dirty="0"/>
              <a:t>				</a:t>
            </a:r>
            <a:r>
              <a:rPr dirty="0"/>
              <a:t>Ex.49:42-43</a:t>
            </a:r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endParaRPr lang="en-US" dirty="0"/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Moses obeyed God’s instructions and he was known as a man of faith.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Example of Naaman"/>
          <p:cNvSpPr txBox="1">
            <a:spLocks noGrp="1"/>
          </p:cNvSpPr>
          <p:nvPr>
            <p:ph type="title"/>
          </p:nvPr>
        </p:nvSpPr>
        <p:spPr>
          <a:xfrm>
            <a:off x="1282700" y="254000"/>
            <a:ext cx="9970294" cy="1205558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r>
              <a:t>The Example of Naaman</a:t>
            </a:r>
          </a:p>
        </p:txBody>
      </p:sp>
      <p:sp>
        <p:nvSpPr>
          <p:cNvPr id="129" name="1. He was told to wash 7 times in the Jordan.        2 Kings 5:10…"/>
          <p:cNvSpPr txBox="1">
            <a:spLocks noGrp="1"/>
          </p:cNvSpPr>
          <p:nvPr>
            <p:ph type="body" idx="1"/>
          </p:nvPr>
        </p:nvSpPr>
        <p:spPr>
          <a:xfrm>
            <a:off x="0" y="1943100"/>
            <a:ext cx="13004799" cy="6286500"/>
          </a:xfrm>
          <a:prstGeom prst="rect">
            <a:avLst/>
          </a:prstGeom>
        </p:spPr>
        <p:txBody>
          <a:bodyPr/>
          <a:lstStyle/>
          <a:p>
            <a:pPr marL="914400" indent="-4572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1. He was told to wash 7 times in the Jordan.        2 Kings 5:10</a:t>
            </a:r>
          </a:p>
          <a:p>
            <a:pPr marL="914400" indent="-4572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2. He </a:t>
            </a:r>
            <a:r>
              <a:rPr dirty="0">
                <a:solidFill>
                  <a:srgbClr val="FF2600"/>
                </a:solidFill>
              </a:rPr>
              <a:t>THOUGHT</a:t>
            </a:r>
            <a:r>
              <a:rPr dirty="0"/>
              <a:t> he knew better than God.             2 Kings 5:11-12</a:t>
            </a:r>
          </a:p>
          <a:p>
            <a:pPr marL="914400" indent="-4572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3. He was cleansed when he obeyed God.              2 Kings 5:13-14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o Is It That Loves God?"/>
          <p:cNvSpPr txBox="1">
            <a:spLocks noGrp="1"/>
          </p:cNvSpPr>
          <p:nvPr>
            <p:ph type="title"/>
          </p:nvPr>
        </p:nvSpPr>
        <p:spPr>
          <a:xfrm>
            <a:off x="1286767" y="114300"/>
            <a:ext cx="10633523" cy="126637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r>
              <a:t>Who Is It That Loves God?</a:t>
            </a:r>
          </a:p>
        </p:txBody>
      </p:sp>
      <p:sp>
        <p:nvSpPr>
          <p:cNvPr id="132" name="1. Those who keeps His commandments. Jno.14:15…"/>
          <p:cNvSpPr txBox="1">
            <a:spLocks noGrp="1"/>
          </p:cNvSpPr>
          <p:nvPr>
            <p:ph type="body" idx="1"/>
          </p:nvPr>
        </p:nvSpPr>
        <p:spPr>
          <a:xfrm>
            <a:off x="0" y="1835150"/>
            <a:ext cx="13004800" cy="6286500"/>
          </a:xfrm>
          <a:prstGeom prst="rect">
            <a:avLst/>
          </a:prstGeom>
        </p:spPr>
        <p:txBody>
          <a:bodyPr/>
          <a:lstStyle/>
          <a:p>
            <a:pPr marL="958850" lvl="1" indent="-514350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Those who keeps His commandments.</a:t>
            </a:r>
            <a:r>
              <a:rPr lang="en-US" dirty="0"/>
              <a:t>		</a:t>
            </a:r>
            <a:r>
              <a:rPr dirty="0"/>
              <a:t>Jno.14:15</a:t>
            </a:r>
          </a:p>
          <a:p>
            <a:pPr marL="958850" lvl="1" indent="-514350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Who is loved by God?</a:t>
            </a:r>
            <a:r>
              <a:rPr lang="en-US" dirty="0"/>
              <a:t>							</a:t>
            </a:r>
            <a:r>
              <a:rPr dirty="0"/>
              <a:t>Jno.14:21-23</a:t>
            </a:r>
          </a:p>
          <a:p>
            <a:pPr marL="958850" lvl="1" indent="-514350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Who is a friend of Jesus?</a:t>
            </a:r>
            <a:r>
              <a:rPr lang="en-US" dirty="0"/>
              <a:t>						</a:t>
            </a:r>
            <a:r>
              <a:rPr dirty="0"/>
              <a:t>Jno.15:14</a:t>
            </a:r>
          </a:p>
          <a:p>
            <a:pPr marL="958850" lvl="1" indent="-514350">
              <a:buSzTx/>
              <a:buFont typeface="+mj-lt"/>
              <a:buAutoNum type="arabicPeriod"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dirty="0"/>
              <a:t>Who is it that loves God.</a:t>
            </a:r>
            <a:r>
              <a:rPr lang="en-US" dirty="0"/>
              <a:t>							</a:t>
            </a:r>
            <a:r>
              <a:rPr dirty="0"/>
              <a:t>1 Jno.5:2-3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Chalkboard SE Regular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Noah</vt:lpstr>
      <vt:lpstr>Moses</vt:lpstr>
      <vt:lpstr>The Example of Naaman</vt:lpstr>
      <vt:lpstr>Who Is It That Loves God?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Stilts</dc:creator>
  <cp:lastModifiedBy>Kevin Stilts</cp:lastModifiedBy>
  <cp:revision>1</cp:revision>
  <dcterms:modified xsi:type="dcterms:W3CDTF">2021-01-24T19:35:03Z</dcterms:modified>
</cp:coreProperties>
</file>