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izpeh"/>
          <p:cNvSpPr txBox="1"/>
          <p:nvPr>
            <p:ph type="title"/>
          </p:nvPr>
        </p:nvSpPr>
        <p:spPr>
          <a:xfrm>
            <a:off x="266700" y="254000"/>
            <a:ext cx="10372874" cy="1473746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Mizpeh</a:t>
            </a:r>
          </a:p>
        </p:txBody>
      </p:sp>
      <p:sp>
        <p:nvSpPr>
          <p:cNvPr id="123" name="1. Mizpah in Judah. Josh.15:33,38…"/>
          <p:cNvSpPr txBox="1"/>
          <p:nvPr>
            <p:ph type="body" idx="1"/>
          </p:nvPr>
        </p:nvSpPr>
        <p:spPr>
          <a:xfrm>
            <a:off x="1356221" y="2232769"/>
            <a:ext cx="10530632" cy="68921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Mizpah in Judah. Josh.15:33,38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Mizpah in Benjamin. Josh.18:21,26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Mizpah in Gilead. Jud.11:29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Mizpah in Moab. 1 Sam.22:3</a:t>
            </a:r>
          </a:p>
          <a:p>
            <a:pPr marL="0" indent="0" algn="ctr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Mizpah means “Watch Tower”.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"/>
          <p:cNvSpPr txBox="1"/>
          <p:nvPr>
            <p:ph type="title"/>
          </p:nvPr>
        </p:nvSpPr>
        <p:spPr>
          <a:xfrm>
            <a:off x="952500" y="254000"/>
            <a:ext cx="11099800" cy="844564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Body"/>
          <p:cNvSpPr txBox="1"/>
          <p:nvPr>
            <p:ph type="body" sz="quarter" idx="1"/>
          </p:nvPr>
        </p:nvSpPr>
        <p:spPr>
          <a:xfrm>
            <a:off x="952500" y="8417123"/>
            <a:ext cx="11099800" cy="460177"/>
          </a:xfrm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336"/>
            </a:pPr>
          </a:p>
        </p:txBody>
      </p:sp>
      <p:pic>
        <p:nvPicPr>
          <p:cNvPr id="127" name="canaan12hr.jpg" descr="canaan12h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7045" y="-272976"/>
            <a:ext cx="6584710" cy="97536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hy Israel Wanted A King"/>
          <p:cNvSpPr txBox="1"/>
          <p:nvPr>
            <p:ph type="title"/>
          </p:nvPr>
        </p:nvSpPr>
        <p:spPr>
          <a:xfrm>
            <a:off x="1638300" y="330200"/>
            <a:ext cx="10546259" cy="1402458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Why Israel Wanted A King</a:t>
            </a:r>
          </a:p>
        </p:txBody>
      </p:sp>
      <p:sp>
        <p:nvSpPr>
          <p:cNvPr id="130" name="1. Samuel was an old man. 1 Sam.8:5…"/>
          <p:cNvSpPr txBox="1"/>
          <p:nvPr>
            <p:ph type="body" idx="1"/>
          </p:nvPr>
        </p:nvSpPr>
        <p:spPr>
          <a:xfrm>
            <a:off x="1241970" y="1997670"/>
            <a:ext cx="10495460" cy="748546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Samuel was an old man. 1 Sam.8:5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His sons walked not on his ways. 1 Sam.8:5</a:t>
            </a:r>
          </a:p>
          <a:p>
            <a:pPr marL="49530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Make a king to judge us like the nations. 1 Sam.8:5       (verse 20)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Give us a king to fight our battles. 1 Sam.8:20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That they might be like other nations. 1 Sam.8:20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