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39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who is slow to anger is better than the mighty, 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rules his spirit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than he who captures a city.”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Proverbs 16:32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“Like a city that is broken into and without walls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who has no control over his spirit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Proverbs 25:28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Key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5:13-26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wrote this book to “the churches of Galatia”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(1:2)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common threat: Judaizing teachers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(5:7-12; 6:12-13)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is afraid that they would believe these false teachers, renounce and reject Christ, and return to Judaism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(1:6-9</a:t>
            </a:r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4:8-11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5:7)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Key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5:13-26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they returned to Judaism, they would be cut off from Christ, fall from grace, and be eternally lost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(5:2-6; 6:15)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could be justified by walking by faith in Jesus Christ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(2:15-16; 3:6-9, 23-26; 5:1, 5-6)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Key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5:13-26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the Old Law = walking according to the flesh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(3:1-3; 4:29; 6:13)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by faith in Jesus Christ = walking according to the Spirit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(5:16-18, 24-25)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Key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5:13-26</a:t>
            </a: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 choice today:</a:t>
            </a: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according to the flesh or living according to the Spirit!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2:20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6:7-8, 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 Brief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an in-depth look at “the works of the flesh” and “the fruit of the Spirit”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how the fruit of the Spirit guards against, protects us from the works of the flesh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applications to the culture and circumstances in which we live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 Brief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goal is that by the end of this quarter, we will be…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informed as to what the works of the flesh and the fruit of the Spirit really are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equipped to shun the works of the flesh and be filled with the fruit of the Spirit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more like Jesus Christ, more fit for His service now and more fit for dwelling with Him forever!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366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Bright</vt:lpstr>
      <vt:lpstr>Office Theme</vt:lpstr>
      <vt:lpstr>1_Office Theme</vt:lpstr>
      <vt:lpstr>PowerPoint Presentation</vt:lpstr>
      <vt:lpstr>PowerPoint Presentation</vt:lpstr>
      <vt:lpstr>Introduction</vt:lpstr>
      <vt:lpstr>Our Key Text</vt:lpstr>
      <vt:lpstr>Our Key Text</vt:lpstr>
      <vt:lpstr>Our Key Text</vt:lpstr>
      <vt:lpstr>Our Key Text</vt:lpstr>
      <vt:lpstr>A Brief Preview</vt:lpstr>
      <vt:lpstr>A Brief Preview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Kevin Stilts</cp:lastModifiedBy>
  <cp:revision>9</cp:revision>
  <dcterms:created xsi:type="dcterms:W3CDTF">2021-01-03T02:27:00Z</dcterms:created>
  <dcterms:modified xsi:type="dcterms:W3CDTF">2021-01-03T17:18:48Z</dcterms:modified>
</cp:coreProperties>
</file>