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1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2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3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87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33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2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36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3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8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781A-EE27-4569-A6F3-F73AAB36461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32CE-7E33-4682-909C-DE01925AF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781A-EE27-4569-A6F3-F73AAB3646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32CE-7E33-4682-909C-DE01925AF9D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1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Creation’s Chorus of Praise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0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1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4638"/>
            <a:ext cx="6400801" cy="1325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the heavenly creation praise the Lord?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2057400"/>
            <a:ext cx="6400801" cy="40687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created them by His command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33:6, 9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" y="-1"/>
            <a:ext cx="2739131" cy="27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1" y="533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Creation’s Chorus of Praise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Heavenly Creation’s Praise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vv. 1-6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7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1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4638"/>
            <a:ext cx="6400801" cy="1325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the heavenly creation praise the Lord?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2057400"/>
            <a:ext cx="6400801" cy="4068763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He created them by His command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established them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" y="-1"/>
            <a:ext cx="2739131" cy="27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1" y="533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Creation’s Chorus of Praise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Heavenly Creation’s Praise</a:t>
            </a:r>
          </a:p>
          <a:p>
            <a:pPr algn="ctr"/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/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vv. 1-6</a:t>
            </a:r>
          </a:p>
        </p:txBody>
      </p:sp>
    </p:spTree>
    <p:extLst>
      <p:ext uri="{BB962C8B-B14F-4D97-AF65-F5344CB8AC3E}">
        <p14:creationId xmlns:p14="http://schemas.microsoft.com/office/powerpoint/2010/main" val="28032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1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4638"/>
            <a:ext cx="6400801" cy="1325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the heavenly creation praise the Lord?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2057400"/>
            <a:ext cx="6400801" cy="4068763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He created them by His command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He established them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made a decree concerning them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" y="-1"/>
            <a:ext cx="2739131" cy="27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1" y="533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Creation’s Chorus of Praise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Heavenly Creation’s Praise</a:t>
            </a:r>
          </a:p>
          <a:p>
            <a:pPr algn="ctr"/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/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vv. 1-6</a:t>
            </a:r>
          </a:p>
        </p:txBody>
      </p:sp>
    </p:spTree>
    <p:extLst>
      <p:ext uri="{BB962C8B-B14F-4D97-AF65-F5344CB8AC3E}">
        <p14:creationId xmlns:p14="http://schemas.microsoft.com/office/powerpoint/2010/main" val="40126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1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4638"/>
            <a:ext cx="6400801" cy="1325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heavenly and earthly creation praise the Lord?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2057400"/>
            <a:ext cx="6400801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19:1-6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1:20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" y="-1"/>
            <a:ext cx="2739131" cy="27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1" y="533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Creation’s Chorus of Praise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Earthly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Creation’s Praise</a:t>
            </a:r>
          </a:p>
          <a:p>
            <a:pPr algn="ctr"/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/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vv.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7-13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6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1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4638"/>
            <a:ext cx="6400801" cy="1325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Lord’s people today…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2057400"/>
            <a:ext cx="6400801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owe Him much praise, for He has not only physically created and sustained us, He has also made us a new creation in Christ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1:69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" y="-1"/>
            <a:ext cx="2739131" cy="27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1" y="533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Creation’s Chorus of Praise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Spiritual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Creation’s Praise</a:t>
            </a:r>
          </a:p>
          <a:p>
            <a:pPr algn="ctr"/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v. 14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7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163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Creation’s Chorus of Praise</vt:lpstr>
      <vt:lpstr>Why does the heavenly creation praise the Lord?</vt:lpstr>
      <vt:lpstr>Why does the heavenly creation praise the Lord?</vt:lpstr>
      <vt:lpstr>Why does the heavenly creation praise the Lord?</vt:lpstr>
      <vt:lpstr>How does the heavenly and earthly creation praise the Lord?</vt:lpstr>
      <vt:lpstr>As the Lord’s people today…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5</cp:revision>
  <dcterms:created xsi:type="dcterms:W3CDTF">2021-01-30T14:59:22Z</dcterms:created>
  <dcterms:modified xsi:type="dcterms:W3CDTF">2021-01-30T15:29:09Z</dcterms:modified>
</cp:coreProperties>
</file>