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8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2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67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02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7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17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02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2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9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35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32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4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3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7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4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B46-57F0-40B3-AEB5-609A75C9E805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5E3-5831-4208-9127-1FF3C327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0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EB46-57F0-40B3-AEB5-609A75C9E805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175E3-5831-4208-9127-1FF3C327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9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EB46-57F0-40B3-AEB5-609A75C9E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175E3-5831-4208-9127-1FF3C3271D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13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943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 Choose Life By…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Loving the Lord My God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Deuteronomy 6:5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Deuteronomy 10:12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Deuteronomy 30:6, 16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Mark 12:28-30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91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943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 Choose Life By…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Obeying His Voice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Deuteronomy 30:16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John 14:15, 23; 15:10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 John 5:3; 2 John 4-6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Deuteronomy 30:2, 10, 14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Deuteronomy 30:8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1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943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 Choose Life By…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Holding Fast to Him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Deuteronomy 10:20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Deuteronomy 11:22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Deuteronomy 13:4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9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1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66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I Choose Life By…</vt:lpstr>
      <vt:lpstr>I Choose Life By…</vt:lpstr>
      <vt:lpstr>I Choose Life By…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3</cp:revision>
  <dcterms:created xsi:type="dcterms:W3CDTF">2020-12-20T12:13:18Z</dcterms:created>
  <dcterms:modified xsi:type="dcterms:W3CDTF">2020-12-20T12:36:02Z</dcterms:modified>
</cp:coreProperties>
</file>