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6" r:id="rId4"/>
    <p:sldId id="258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3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85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9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28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96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64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83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88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5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74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13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0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287FD3-F3EC-4F8C-AD33-C04A07AA825F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E29E0E-1162-4330-9FA9-F16132D437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5B22-C254-4877-9471-A237FF9F17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27FB7-719F-4A66-A341-6A9492C064F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1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4:11-16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of Christ’s Leaders</a:t>
            </a:r>
          </a:p>
        </p:txBody>
      </p:sp>
    </p:spTree>
    <p:extLst>
      <p:ext uri="{BB962C8B-B14F-4D97-AF65-F5344CB8AC3E}">
        <p14:creationId xmlns:p14="http://schemas.microsoft.com/office/powerpoint/2010/main" val="317935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saints to serve </a:t>
            </a:r>
          </a:p>
          <a:p>
            <a:pPr marL="0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12)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Romans 15:1-2; 1 Thess. 5:11</a:t>
            </a: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Evangelize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Mark 16:15; Acts 8:4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Leaders: Their Role</a:t>
            </a:r>
          </a:p>
        </p:txBody>
      </p:sp>
    </p:spTree>
    <p:extLst>
      <p:ext uri="{BB962C8B-B14F-4D97-AF65-F5344CB8AC3E}">
        <p14:creationId xmlns:p14="http://schemas.microsoft.com/office/powerpoint/2010/main" val="399941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body will be built up </a:t>
            </a:r>
          </a:p>
          <a:p>
            <a:pPr marL="0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12, 16)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3:5-10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14:3-5, 12, 26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Leaders: The Result</a:t>
            </a:r>
          </a:p>
        </p:txBody>
      </p:sp>
    </p:spTree>
    <p:extLst>
      <p:ext uri="{BB962C8B-B14F-4D97-AF65-F5344CB8AC3E}">
        <p14:creationId xmlns:p14="http://schemas.microsoft.com/office/powerpoint/2010/main" val="15083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body will be united </a:t>
            </a:r>
          </a:p>
          <a:p>
            <a:pPr marL="0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13)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3:17-18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Leaders: The Result</a:t>
            </a:r>
          </a:p>
        </p:txBody>
      </p:sp>
    </p:spTree>
    <p:extLst>
      <p:ext uri="{BB962C8B-B14F-4D97-AF65-F5344CB8AC3E}">
        <p14:creationId xmlns:p14="http://schemas.microsoft.com/office/powerpoint/2010/main" val="33105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member will reach maturity </a:t>
            </a:r>
          </a:p>
          <a:p>
            <a:pPr marL="0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13-15)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Leaders: The Result</a:t>
            </a:r>
          </a:p>
        </p:txBody>
      </p:sp>
    </p:spTree>
    <p:extLst>
      <p:ext uri="{BB962C8B-B14F-4D97-AF65-F5344CB8AC3E}">
        <p14:creationId xmlns:p14="http://schemas.microsoft.com/office/powerpoint/2010/main" val="34458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8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102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Paper</vt:lpstr>
      <vt:lpstr>Office Theme</vt:lpstr>
      <vt:lpstr>PowerPoint Presentation</vt:lpstr>
      <vt:lpstr>The Importance of Christ’s Leaders</vt:lpstr>
      <vt:lpstr>Christ’s Leaders: Their Role</vt:lpstr>
      <vt:lpstr>Christ’s Leaders: The Result</vt:lpstr>
      <vt:lpstr>Christ’s Leaders: The Result</vt:lpstr>
      <vt:lpstr>Christ’s Leaders: The Result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Kevin Stilts</cp:lastModifiedBy>
  <cp:revision>5</cp:revision>
  <dcterms:created xsi:type="dcterms:W3CDTF">2020-11-15T01:59:09Z</dcterms:created>
  <dcterms:modified xsi:type="dcterms:W3CDTF">2020-11-15T16:24:37Z</dcterms:modified>
</cp:coreProperties>
</file>