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30" r:id="rId2"/>
    <p:sldId id="602" r:id="rId3"/>
    <p:sldId id="365" r:id="rId4"/>
    <p:sldId id="709" r:id="rId5"/>
    <p:sldId id="603" r:id="rId6"/>
    <p:sldId id="604" r:id="rId7"/>
    <p:sldId id="710" r:id="rId8"/>
    <p:sldId id="605" r:id="rId9"/>
    <p:sldId id="607" r:id="rId10"/>
    <p:sldId id="608" r:id="rId11"/>
    <p:sldId id="609" r:id="rId12"/>
    <p:sldId id="610" r:id="rId13"/>
    <p:sldId id="612" r:id="rId14"/>
    <p:sldId id="711" r:id="rId15"/>
    <p:sldId id="712" r:id="rId16"/>
    <p:sldId id="713" r:id="rId17"/>
    <p:sldId id="714" r:id="rId18"/>
    <p:sldId id="715" r:id="rId19"/>
    <p:sldId id="716" r:id="rId20"/>
    <p:sldId id="61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C3A54E-298A-4902-AC1F-F0B2CC1E25FA}" v="397" dt="2020-11-08T13:27:32.6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14" autoAdjust="0"/>
    <p:restoredTop sz="81512" autoAdjust="0"/>
  </p:normalViewPr>
  <p:slideViewPr>
    <p:cSldViewPr>
      <p:cViewPr>
        <p:scale>
          <a:sx n="61" d="100"/>
          <a:sy n="61" d="100"/>
        </p:scale>
        <p:origin x="1419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9AC3A54E-298A-4902-AC1F-F0B2CC1E25FA}"/>
    <pc:docChg chg="undo redo custSel addSld delSld modSld sldOrd">
      <pc:chgData name="Kevin Stilts" userId="99c6032548666723" providerId="LiveId" clId="{9AC3A54E-298A-4902-AC1F-F0B2CC1E25FA}" dt="2020-11-08T13:27:32.636" v="483" actId="20577"/>
      <pc:docMkLst>
        <pc:docMk/>
      </pc:docMkLst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24849122" sldId="25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586147484" sldId="26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363643145" sldId="27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572055815" sldId="32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709682345" sldId="356"/>
        </pc:sldMkLst>
      </pc:sldChg>
      <pc:sldChg chg="modSp mod">
        <pc:chgData name="Kevin Stilts" userId="99c6032548666723" providerId="LiveId" clId="{9AC3A54E-298A-4902-AC1F-F0B2CC1E25FA}" dt="2020-11-06T23:45:04.053" v="132" actId="20577"/>
        <pc:sldMkLst>
          <pc:docMk/>
          <pc:sldMk cId="3935278469" sldId="365"/>
        </pc:sldMkLst>
        <pc:spChg chg="mod">
          <ac:chgData name="Kevin Stilts" userId="99c6032548666723" providerId="LiveId" clId="{9AC3A54E-298A-4902-AC1F-F0B2CC1E25FA}" dt="2020-11-06T23:40:07.064" v="65" actId="339"/>
          <ac:spMkLst>
            <pc:docMk/>
            <pc:sldMk cId="3935278469" sldId="365"/>
            <ac:spMk id="2" creationId="{00000000-0000-0000-0000-000000000000}"/>
          </ac:spMkLst>
        </pc:spChg>
        <pc:spChg chg="mod">
          <ac:chgData name="Kevin Stilts" userId="99c6032548666723" providerId="LiveId" clId="{9AC3A54E-298A-4902-AC1F-F0B2CC1E25FA}" dt="2020-11-06T23:45:04.053" v="132" actId="20577"/>
          <ac:spMkLst>
            <pc:docMk/>
            <pc:sldMk cId="3935278469" sldId="365"/>
            <ac:spMk id="3" creationId="{00000000-0000-0000-0000-000000000000}"/>
          </ac:spMkLst>
        </pc:spChg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916866081" sldId="38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668787489" sldId="38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689687104" sldId="39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34145683" sldId="39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649387258" sldId="40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985270493" sldId="42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607991720" sldId="43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580604649" sldId="43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530620972" sldId="44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82788573" sldId="45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00260963" sldId="45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010628704" sldId="46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923761176" sldId="47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316749322" sldId="48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61220789" sldId="48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698997814" sldId="501"/>
        </pc:sldMkLst>
      </pc:sldChg>
      <pc:sldChg chg="ord">
        <pc:chgData name="Kevin Stilts" userId="99c6032548666723" providerId="LiveId" clId="{9AC3A54E-298A-4902-AC1F-F0B2CC1E25FA}" dt="2020-11-06T23:23:04.146" v="1"/>
        <pc:sldMkLst>
          <pc:docMk/>
          <pc:sldMk cId="971746663" sldId="53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22679367" sldId="531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425745609" sldId="532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510743974" sldId="534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093476103" sldId="535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799216481" sldId="53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904358743" sldId="53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89867000" sldId="53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160725141" sldId="539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101289862" sldId="54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333920436" sldId="541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795109584" sldId="542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525295905" sldId="545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957070354" sldId="54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074863166" sldId="54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778552441" sldId="549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907047189" sldId="551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93522784" sldId="552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719546476" sldId="553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76738123" sldId="554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926129114" sldId="555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62022648" sldId="55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62656059" sldId="55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938749922" sldId="55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814104987" sldId="559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122462727" sldId="56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253351436" sldId="561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631767283" sldId="562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657971545" sldId="563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886472745" sldId="564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949332489" sldId="565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306446377" sldId="56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371706570" sldId="56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285783289" sldId="56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211564904" sldId="569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638114206" sldId="57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323350952" sldId="571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778901073" sldId="572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201807719" sldId="573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580447022" sldId="574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371080701" sldId="57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528812271" sldId="57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804404661" sldId="579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913115484" sldId="58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321347039" sldId="582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356504853" sldId="583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56898532" sldId="584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580180023" sldId="585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096899196" sldId="58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715022788" sldId="58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461736195" sldId="58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649285648" sldId="589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511088271" sldId="59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971632532" sldId="592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104587784" sldId="593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694650294" sldId="594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788144298" sldId="595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991018641" sldId="59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67630820" sldId="59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86439556" sldId="59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1743258319" sldId="600"/>
        </pc:sldMkLst>
      </pc:sldChg>
      <pc:sldChg chg="del">
        <pc:chgData name="Kevin Stilts" userId="99c6032548666723" providerId="LiveId" clId="{9AC3A54E-298A-4902-AC1F-F0B2CC1E25FA}" dt="2020-11-06T23:23:11.904" v="3" actId="47"/>
        <pc:sldMkLst>
          <pc:docMk/>
          <pc:sldMk cId="222467250" sldId="601"/>
        </pc:sldMkLst>
      </pc:sldChg>
      <pc:sldChg chg="addSp delSp modSp mod">
        <pc:chgData name="Kevin Stilts" userId="99c6032548666723" providerId="LiveId" clId="{9AC3A54E-298A-4902-AC1F-F0B2CC1E25FA}" dt="2020-11-06T23:23:44.847" v="7" actId="478"/>
        <pc:sldMkLst>
          <pc:docMk/>
          <pc:sldMk cId="1322035546" sldId="602"/>
        </pc:sldMkLst>
        <pc:spChg chg="del">
          <ac:chgData name="Kevin Stilts" userId="99c6032548666723" providerId="LiveId" clId="{9AC3A54E-298A-4902-AC1F-F0B2CC1E25FA}" dt="2020-11-06T23:23:33.942" v="4" actId="478"/>
          <ac:spMkLst>
            <pc:docMk/>
            <pc:sldMk cId="1322035546" sldId="602"/>
            <ac:spMk id="2" creationId="{D36B74F9-A653-473D-92CB-CA03CF2065CE}"/>
          </ac:spMkLst>
        </pc:spChg>
        <pc:spChg chg="add del mod">
          <ac:chgData name="Kevin Stilts" userId="99c6032548666723" providerId="LiveId" clId="{9AC3A54E-298A-4902-AC1F-F0B2CC1E25FA}" dt="2020-11-06T23:23:44.847" v="7" actId="478"/>
          <ac:spMkLst>
            <pc:docMk/>
            <pc:sldMk cId="1322035546" sldId="602"/>
            <ac:spMk id="6" creationId="{69692B2E-8C52-4F33-8310-A09997EF6F08}"/>
          </ac:spMkLst>
        </pc:spChg>
        <pc:spChg chg="add mod">
          <ac:chgData name="Kevin Stilts" userId="99c6032548666723" providerId="LiveId" clId="{9AC3A54E-298A-4902-AC1F-F0B2CC1E25FA}" dt="2020-11-06T23:23:34.540" v="5"/>
          <ac:spMkLst>
            <pc:docMk/>
            <pc:sldMk cId="1322035546" sldId="602"/>
            <ac:spMk id="7" creationId="{647B814F-E493-40B7-99E3-969F600F0EB9}"/>
          </ac:spMkLst>
        </pc:spChg>
        <pc:spChg chg="add mod">
          <ac:chgData name="Kevin Stilts" userId="99c6032548666723" providerId="LiveId" clId="{9AC3A54E-298A-4902-AC1F-F0B2CC1E25FA}" dt="2020-11-06T23:23:41.360" v="6" actId="12788"/>
          <ac:spMkLst>
            <pc:docMk/>
            <pc:sldMk cId="1322035546" sldId="602"/>
            <ac:spMk id="8" creationId="{33438EA9-C4CC-497B-976A-94734649DC12}"/>
          </ac:spMkLst>
        </pc:spChg>
      </pc:sldChg>
      <pc:sldChg chg="addSp delSp modSp mod">
        <pc:chgData name="Kevin Stilts" userId="99c6032548666723" providerId="LiveId" clId="{9AC3A54E-298A-4902-AC1F-F0B2CC1E25FA}" dt="2020-11-06T23:40:31.914" v="71"/>
        <pc:sldMkLst>
          <pc:docMk/>
          <pc:sldMk cId="1030554002" sldId="603"/>
        </pc:sldMkLst>
        <pc:spChg chg="add del mod">
          <ac:chgData name="Kevin Stilts" userId="99c6032548666723" providerId="LiveId" clId="{9AC3A54E-298A-4902-AC1F-F0B2CC1E25FA}" dt="2020-11-06T23:40:30.872" v="70" actId="478"/>
          <ac:spMkLst>
            <pc:docMk/>
            <pc:sldMk cId="1030554002" sldId="603"/>
            <ac:spMk id="5" creationId="{DDC0678B-AD27-4EE8-8C38-81E7CF1DBB70}"/>
          </ac:spMkLst>
        </pc:spChg>
        <pc:spChg chg="del">
          <ac:chgData name="Kevin Stilts" userId="99c6032548666723" providerId="LiveId" clId="{9AC3A54E-298A-4902-AC1F-F0B2CC1E25FA}" dt="2020-11-06T23:40:28.881" v="69" actId="478"/>
          <ac:spMkLst>
            <pc:docMk/>
            <pc:sldMk cId="1030554002" sldId="603"/>
            <ac:spMk id="7" creationId="{00000000-0000-0000-0000-000000000000}"/>
          </ac:spMkLst>
        </pc:spChg>
        <pc:spChg chg="add mod">
          <ac:chgData name="Kevin Stilts" userId="99c6032548666723" providerId="LiveId" clId="{9AC3A54E-298A-4902-AC1F-F0B2CC1E25FA}" dt="2020-11-06T23:40:31.914" v="71"/>
          <ac:spMkLst>
            <pc:docMk/>
            <pc:sldMk cId="1030554002" sldId="603"/>
            <ac:spMk id="8" creationId="{A888F2BB-8C43-4E72-B757-DC4287CF2DD0}"/>
          </ac:spMkLst>
        </pc:spChg>
      </pc:sldChg>
      <pc:sldChg chg="addSp delSp modSp mod modAnim">
        <pc:chgData name="Kevin Stilts" userId="99c6032548666723" providerId="LiveId" clId="{9AC3A54E-298A-4902-AC1F-F0B2CC1E25FA}" dt="2020-11-06T23:40:40.743" v="74"/>
        <pc:sldMkLst>
          <pc:docMk/>
          <pc:sldMk cId="873501655" sldId="604"/>
        </pc:sldMkLst>
        <pc:spChg chg="add del mod">
          <ac:chgData name="Kevin Stilts" userId="99c6032548666723" providerId="LiveId" clId="{9AC3A54E-298A-4902-AC1F-F0B2CC1E25FA}" dt="2020-11-06T23:40:39.826" v="73" actId="478"/>
          <ac:spMkLst>
            <pc:docMk/>
            <pc:sldMk cId="873501655" sldId="604"/>
            <ac:spMk id="5" creationId="{462E388E-3324-4F28-9CA8-BE6CEEDB588C}"/>
          </ac:spMkLst>
        </pc:spChg>
        <pc:spChg chg="del">
          <ac:chgData name="Kevin Stilts" userId="99c6032548666723" providerId="LiveId" clId="{9AC3A54E-298A-4902-AC1F-F0B2CC1E25FA}" dt="2020-11-06T23:40:39.022" v="72" actId="478"/>
          <ac:spMkLst>
            <pc:docMk/>
            <pc:sldMk cId="873501655" sldId="604"/>
            <ac:spMk id="7" creationId="{00000000-0000-0000-0000-000000000000}"/>
          </ac:spMkLst>
        </pc:spChg>
        <pc:spChg chg="add mod">
          <ac:chgData name="Kevin Stilts" userId="99c6032548666723" providerId="LiveId" clId="{9AC3A54E-298A-4902-AC1F-F0B2CC1E25FA}" dt="2020-11-06T23:40:40.743" v="74"/>
          <ac:spMkLst>
            <pc:docMk/>
            <pc:sldMk cId="873501655" sldId="604"/>
            <ac:spMk id="8" creationId="{702C84DF-150F-415E-AB3A-6000C77F98D7}"/>
          </ac:spMkLst>
        </pc:spChg>
      </pc:sldChg>
      <pc:sldChg chg="addSp delSp modSp mod ord modAnim">
        <pc:chgData name="Kevin Stilts" userId="99c6032548666723" providerId="LiveId" clId="{9AC3A54E-298A-4902-AC1F-F0B2CC1E25FA}" dt="2020-11-06T23:44:02.184" v="123"/>
        <pc:sldMkLst>
          <pc:docMk/>
          <pc:sldMk cId="3575879218" sldId="605"/>
        </pc:sldMkLst>
        <pc:spChg chg="del">
          <ac:chgData name="Kevin Stilts" userId="99c6032548666723" providerId="LiveId" clId="{9AC3A54E-298A-4902-AC1F-F0B2CC1E25FA}" dt="2020-11-06T23:41:09.903" v="104" actId="478"/>
          <ac:spMkLst>
            <pc:docMk/>
            <pc:sldMk cId="3575879218" sldId="605"/>
            <ac:spMk id="2" creationId="{00000000-0000-0000-0000-000000000000}"/>
          </ac:spMkLst>
        </pc:spChg>
        <pc:spChg chg="mod">
          <ac:chgData name="Kevin Stilts" userId="99c6032548666723" providerId="LiveId" clId="{9AC3A54E-298A-4902-AC1F-F0B2CC1E25FA}" dt="2020-11-06T23:31:56.194" v="40" actId="20577"/>
          <ac:spMkLst>
            <pc:docMk/>
            <pc:sldMk cId="3575879218" sldId="605"/>
            <ac:spMk id="3" creationId="{00000000-0000-0000-0000-000000000000}"/>
          </ac:spMkLst>
        </pc:spChg>
        <pc:spChg chg="add del mod">
          <ac:chgData name="Kevin Stilts" userId="99c6032548666723" providerId="LiveId" clId="{9AC3A54E-298A-4902-AC1F-F0B2CC1E25FA}" dt="2020-11-06T23:41:10.894" v="105" actId="478"/>
          <ac:spMkLst>
            <pc:docMk/>
            <pc:sldMk cId="3575879218" sldId="605"/>
            <ac:spMk id="5" creationId="{B68C132E-B67B-42D2-B779-9C0F655ACC07}"/>
          </ac:spMkLst>
        </pc:spChg>
        <pc:spChg chg="add mod">
          <ac:chgData name="Kevin Stilts" userId="99c6032548666723" providerId="LiveId" clId="{9AC3A54E-298A-4902-AC1F-F0B2CC1E25FA}" dt="2020-11-06T23:41:11.880" v="106"/>
          <ac:spMkLst>
            <pc:docMk/>
            <pc:sldMk cId="3575879218" sldId="605"/>
            <ac:spMk id="6" creationId="{1F80DF07-043D-4377-8E88-3304108A8590}"/>
          </ac:spMkLst>
        </pc:spChg>
      </pc:sldChg>
      <pc:sldChg chg="addSp delSp modSp mod">
        <pc:chgData name="Kevin Stilts" userId="99c6032548666723" providerId="LiveId" clId="{9AC3A54E-298A-4902-AC1F-F0B2CC1E25FA}" dt="2020-11-06T23:41:22.011" v="109"/>
        <pc:sldMkLst>
          <pc:docMk/>
          <pc:sldMk cId="4156327904" sldId="607"/>
        </pc:sldMkLst>
        <pc:spChg chg="add del mod">
          <ac:chgData name="Kevin Stilts" userId="99c6032548666723" providerId="LiveId" clId="{9AC3A54E-298A-4902-AC1F-F0B2CC1E25FA}" dt="2020-11-06T23:41:21.028" v="108" actId="478"/>
          <ac:spMkLst>
            <pc:docMk/>
            <pc:sldMk cId="4156327904" sldId="607"/>
            <ac:spMk id="5" creationId="{27B8535F-08BB-49A7-A7C4-B9444F3500AB}"/>
          </ac:spMkLst>
        </pc:spChg>
        <pc:spChg chg="del">
          <ac:chgData name="Kevin Stilts" userId="99c6032548666723" providerId="LiveId" clId="{9AC3A54E-298A-4902-AC1F-F0B2CC1E25FA}" dt="2020-11-06T23:41:16.772" v="107" actId="478"/>
          <ac:spMkLst>
            <pc:docMk/>
            <pc:sldMk cId="4156327904" sldId="607"/>
            <ac:spMk id="7" creationId="{00000000-0000-0000-0000-000000000000}"/>
          </ac:spMkLst>
        </pc:spChg>
        <pc:spChg chg="add mod">
          <ac:chgData name="Kevin Stilts" userId="99c6032548666723" providerId="LiveId" clId="{9AC3A54E-298A-4902-AC1F-F0B2CC1E25FA}" dt="2020-11-06T23:41:22.011" v="109"/>
          <ac:spMkLst>
            <pc:docMk/>
            <pc:sldMk cId="4156327904" sldId="607"/>
            <ac:spMk id="8" creationId="{B72D2418-194E-4047-AEB3-C820C3302051}"/>
          </ac:spMkLst>
        </pc:spChg>
      </pc:sldChg>
      <pc:sldChg chg="addSp delSp modSp mod modAnim">
        <pc:chgData name="Kevin Stilts" userId="99c6032548666723" providerId="LiveId" clId="{9AC3A54E-298A-4902-AC1F-F0B2CC1E25FA}" dt="2020-11-06T23:41:31.021" v="112"/>
        <pc:sldMkLst>
          <pc:docMk/>
          <pc:sldMk cId="2117902051" sldId="608"/>
        </pc:sldMkLst>
        <pc:spChg chg="mod">
          <ac:chgData name="Kevin Stilts" userId="99c6032548666723" providerId="LiveId" clId="{9AC3A54E-298A-4902-AC1F-F0B2CC1E25FA}" dt="2020-11-06T23:37:48.998" v="62" actId="20577"/>
          <ac:spMkLst>
            <pc:docMk/>
            <pc:sldMk cId="2117902051" sldId="608"/>
            <ac:spMk id="3" creationId="{00000000-0000-0000-0000-000000000000}"/>
          </ac:spMkLst>
        </pc:spChg>
        <pc:spChg chg="add del mod">
          <ac:chgData name="Kevin Stilts" userId="99c6032548666723" providerId="LiveId" clId="{9AC3A54E-298A-4902-AC1F-F0B2CC1E25FA}" dt="2020-11-06T23:41:30.068" v="111" actId="478"/>
          <ac:spMkLst>
            <pc:docMk/>
            <pc:sldMk cId="2117902051" sldId="608"/>
            <ac:spMk id="5" creationId="{A8B32C90-8BA9-470E-9E47-25FB4CDBE56D}"/>
          </ac:spMkLst>
        </pc:spChg>
        <pc:spChg chg="del">
          <ac:chgData name="Kevin Stilts" userId="99c6032548666723" providerId="LiveId" clId="{9AC3A54E-298A-4902-AC1F-F0B2CC1E25FA}" dt="2020-11-06T23:41:28.490" v="110" actId="478"/>
          <ac:spMkLst>
            <pc:docMk/>
            <pc:sldMk cId="2117902051" sldId="608"/>
            <ac:spMk id="7" creationId="{00000000-0000-0000-0000-000000000000}"/>
          </ac:spMkLst>
        </pc:spChg>
        <pc:spChg chg="add mod">
          <ac:chgData name="Kevin Stilts" userId="99c6032548666723" providerId="LiveId" clId="{9AC3A54E-298A-4902-AC1F-F0B2CC1E25FA}" dt="2020-11-06T23:41:31.021" v="112"/>
          <ac:spMkLst>
            <pc:docMk/>
            <pc:sldMk cId="2117902051" sldId="608"/>
            <ac:spMk id="8" creationId="{F87AFEAF-B5DB-4999-ABF5-4E840ECF2F3A}"/>
          </ac:spMkLst>
        </pc:spChg>
      </pc:sldChg>
      <pc:sldChg chg="addSp delSp modSp mod modAnim">
        <pc:chgData name="Kevin Stilts" userId="99c6032548666723" providerId="LiveId" clId="{9AC3A54E-298A-4902-AC1F-F0B2CC1E25FA}" dt="2020-11-06T23:44:29.857" v="126"/>
        <pc:sldMkLst>
          <pc:docMk/>
          <pc:sldMk cId="225821018" sldId="609"/>
        </pc:sldMkLst>
        <pc:spChg chg="add del mod">
          <ac:chgData name="Kevin Stilts" userId="99c6032548666723" providerId="LiveId" clId="{9AC3A54E-298A-4902-AC1F-F0B2CC1E25FA}" dt="2020-11-06T23:41:43.635" v="114" actId="478"/>
          <ac:spMkLst>
            <pc:docMk/>
            <pc:sldMk cId="225821018" sldId="609"/>
            <ac:spMk id="5" creationId="{3061344F-CA74-446E-B03E-7EEADC71C7B9}"/>
          </ac:spMkLst>
        </pc:spChg>
        <pc:spChg chg="del">
          <ac:chgData name="Kevin Stilts" userId="99c6032548666723" providerId="LiveId" clId="{9AC3A54E-298A-4902-AC1F-F0B2CC1E25FA}" dt="2020-11-06T23:41:41.176" v="113" actId="478"/>
          <ac:spMkLst>
            <pc:docMk/>
            <pc:sldMk cId="225821018" sldId="609"/>
            <ac:spMk id="7" creationId="{00000000-0000-0000-0000-000000000000}"/>
          </ac:spMkLst>
        </pc:spChg>
        <pc:spChg chg="add mod">
          <ac:chgData name="Kevin Stilts" userId="99c6032548666723" providerId="LiveId" clId="{9AC3A54E-298A-4902-AC1F-F0B2CC1E25FA}" dt="2020-11-06T23:41:44.553" v="115"/>
          <ac:spMkLst>
            <pc:docMk/>
            <pc:sldMk cId="225821018" sldId="609"/>
            <ac:spMk id="8" creationId="{343A7DE5-8E93-421C-970D-A026BE3E4105}"/>
          </ac:spMkLst>
        </pc:spChg>
      </pc:sldChg>
      <pc:sldChg chg="addSp delSp modSp mod modAnim">
        <pc:chgData name="Kevin Stilts" userId="99c6032548666723" providerId="LiveId" clId="{9AC3A54E-298A-4902-AC1F-F0B2CC1E25FA}" dt="2020-11-06T23:44:36.997" v="127"/>
        <pc:sldMkLst>
          <pc:docMk/>
          <pc:sldMk cId="3615165464" sldId="610"/>
        </pc:sldMkLst>
        <pc:spChg chg="mod">
          <ac:chgData name="Kevin Stilts" userId="99c6032548666723" providerId="LiveId" clId="{9AC3A54E-298A-4902-AC1F-F0B2CC1E25FA}" dt="2020-11-06T23:27:18.905" v="25" actId="20577"/>
          <ac:spMkLst>
            <pc:docMk/>
            <pc:sldMk cId="3615165464" sldId="610"/>
            <ac:spMk id="3" creationId="{00000000-0000-0000-0000-000000000000}"/>
          </ac:spMkLst>
        </pc:spChg>
        <pc:spChg chg="add del mod">
          <ac:chgData name="Kevin Stilts" userId="99c6032548666723" providerId="LiveId" clId="{9AC3A54E-298A-4902-AC1F-F0B2CC1E25FA}" dt="2020-11-06T23:41:52.140" v="117" actId="478"/>
          <ac:spMkLst>
            <pc:docMk/>
            <pc:sldMk cId="3615165464" sldId="610"/>
            <ac:spMk id="5" creationId="{7C7DCEAB-2B63-4915-AE08-E6B546DC9BEC}"/>
          </ac:spMkLst>
        </pc:spChg>
        <pc:spChg chg="del">
          <ac:chgData name="Kevin Stilts" userId="99c6032548666723" providerId="LiveId" clId="{9AC3A54E-298A-4902-AC1F-F0B2CC1E25FA}" dt="2020-11-06T23:41:48.990" v="116" actId="478"/>
          <ac:spMkLst>
            <pc:docMk/>
            <pc:sldMk cId="3615165464" sldId="610"/>
            <ac:spMk id="7" creationId="{00000000-0000-0000-0000-000000000000}"/>
          </ac:spMkLst>
        </pc:spChg>
        <pc:spChg chg="add mod">
          <ac:chgData name="Kevin Stilts" userId="99c6032548666723" providerId="LiveId" clId="{9AC3A54E-298A-4902-AC1F-F0B2CC1E25FA}" dt="2020-11-06T23:41:53.023" v="118"/>
          <ac:spMkLst>
            <pc:docMk/>
            <pc:sldMk cId="3615165464" sldId="610"/>
            <ac:spMk id="8" creationId="{4505E0FB-2527-48FF-BE54-8A891E867A04}"/>
          </ac:spMkLst>
        </pc:spChg>
      </pc:sldChg>
      <pc:sldChg chg="addSp delSp modSp mod modAnim">
        <pc:chgData name="Kevin Stilts" userId="99c6032548666723" providerId="LiveId" clId="{9AC3A54E-298A-4902-AC1F-F0B2CC1E25FA}" dt="2020-11-06T23:42:05.450" v="121"/>
        <pc:sldMkLst>
          <pc:docMk/>
          <pc:sldMk cId="2731198529" sldId="612"/>
        </pc:sldMkLst>
        <pc:spChg chg="mod">
          <ac:chgData name="Kevin Stilts" userId="99c6032548666723" providerId="LiveId" clId="{9AC3A54E-298A-4902-AC1F-F0B2CC1E25FA}" dt="2020-11-06T23:38:50.772" v="63" actId="20577"/>
          <ac:spMkLst>
            <pc:docMk/>
            <pc:sldMk cId="2731198529" sldId="612"/>
            <ac:spMk id="3" creationId="{00000000-0000-0000-0000-000000000000}"/>
          </ac:spMkLst>
        </pc:spChg>
        <pc:spChg chg="add del mod">
          <ac:chgData name="Kevin Stilts" userId="99c6032548666723" providerId="LiveId" clId="{9AC3A54E-298A-4902-AC1F-F0B2CC1E25FA}" dt="2020-11-06T23:42:03.765" v="120" actId="478"/>
          <ac:spMkLst>
            <pc:docMk/>
            <pc:sldMk cId="2731198529" sldId="612"/>
            <ac:spMk id="4" creationId="{7347092C-CB07-4449-8D92-9BABFAD9DDEC}"/>
          </ac:spMkLst>
        </pc:spChg>
        <pc:spChg chg="add mod">
          <ac:chgData name="Kevin Stilts" userId="99c6032548666723" providerId="LiveId" clId="{9AC3A54E-298A-4902-AC1F-F0B2CC1E25FA}" dt="2020-11-06T23:42:05.450" v="121"/>
          <ac:spMkLst>
            <pc:docMk/>
            <pc:sldMk cId="2731198529" sldId="612"/>
            <ac:spMk id="6" creationId="{28DCE959-4E99-4C3F-8F49-2A50C8736DC0}"/>
          </ac:spMkLst>
        </pc:spChg>
        <pc:spChg chg="del">
          <ac:chgData name="Kevin Stilts" userId="99c6032548666723" providerId="LiveId" clId="{9AC3A54E-298A-4902-AC1F-F0B2CC1E25FA}" dt="2020-11-06T23:41:59.373" v="119" actId="478"/>
          <ac:spMkLst>
            <pc:docMk/>
            <pc:sldMk cId="2731198529" sldId="612"/>
            <ac:spMk id="7" creationId="{00000000-0000-0000-0000-000000000000}"/>
          </ac:spMkLst>
        </pc:spChg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184026707" sldId="61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755122853" sldId="61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56364224" sldId="61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417729452" sldId="61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194151504" sldId="61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285841180" sldId="61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381986851" sldId="62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762654512" sldId="62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692361161" sldId="62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318930912" sldId="62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65770643" sldId="62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734816837" sldId="62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493856448" sldId="62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223601919" sldId="62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951051416" sldId="62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013212772" sldId="62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978858813" sldId="63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76381978" sldId="63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955191201" sldId="63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524802337" sldId="63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679207388" sldId="63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152973198" sldId="63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550079025" sldId="63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284098470" sldId="63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422188817" sldId="63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267444263" sldId="63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656108407" sldId="64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906843671" sldId="64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43655461" sldId="64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938025641" sldId="64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850961946" sldId="64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998851636" sldId="64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796294591" sldId="64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357032672" sldId="64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638832864" sldId="64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560386870" sldId="64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845389707" sldId="65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42485157" sldId="65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606305811" sldId="65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447769283" sldId="65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689928769" sldId="65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157998636" sldId="65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951818344" sldId="65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688881589" sldId="65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412497722" sldId="65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69472327" sldId="65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232320088" sldId="66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766452228" sldId="66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052633498" sldId="66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821225723" sldId="66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268647839" sldId="66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803533919" sldId="66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348611880" sldId="66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79238195" sldId="66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873495973" sldId="67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118218456" sldId="67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80337264" sldId="67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634223579" sldId="67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531312797" sldId="67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018394498" sldId="67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779813280" sldId="67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798044990" sldId="67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110177062" sldId="67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646000090" sldId="67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432794319" sldId="68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139860887" sldId="68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457442479" sldId="68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237621467" sldId="68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962609506" sldId="68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345795433" sldId="68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500553417" sldId="68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988409177" sldId="68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110076192" sldId="69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375355323" sldId="69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063770747" sldId="693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669656745" sldId="694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384370651" sldId="695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399221321" sldId="69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229623020" sldId="69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526181819" sldId="698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4173576393" sldId="699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836009491" sldId="700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3320067946" sldId="701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337851786" sldId="704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193919304" sldId="705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516489584" sldId="706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996442144" sldId="707"/>
        </pc:sldMkLst>
      </pc:sldChg>
      <pc:sldChg chg="del ord">
        <pc:chgData name="Kevin Stilts" userId="99c6032548666723" providerId="LiveId" clId="{9AC3A54E-298A-4902-AC1F-F0B2CC1E25FA}" dt="2020-11-06T23:23:08.063" v="2" actId="47"/>
        <pc:sldMkLst>
          <pc:docMk/>
          <pc:sldMk cId="2374186636" sldId="708"/>
        </pc:sldMkLst>
      </pc:sldChg>
      <pc:sldChg chg="addSp delSp modSp mod modAnim">
        <pc:chgData name="Kevin Stilts" userId="99c6032548666723" providerId="LiveId" clId="{9AC3A54E-298A-4902-AC1F-F0B2CC1E25FA}" dt="2020-11-06T23:40:22.944" v="68"/>
        <pc:sldMkLst>
          <pc:docMk/>
          <pc:sldMk cId="1387787413" sldId="709"/>
        </pc:sldMkLst>
        <pc:spChg chg="del">
          <ac:chgData name="Kevin Stilts" userId="99c6032548666723" providerId="LiveId" clId="{9AC3A54E-298A-4902-AC1F-F0B2CC1E25FA}" dt="2020-11-06T23:40:21.198" v="66" actId="478"/>
          <ac:spMkLst>
            <pc:docMk/>
            <pc:sldMk cId="1387787413" sldId="709"/>
            <ac:spMk id="2" creationId="{00000000-0000-0000-0000-000000000000}"/>
          </ac:spMkLst>
        </pc:spChg>
        <pc:spChg chg="add del mod">
          <ac:chgData name="Kevin Stilts" userId="99c6032548666723" providerId="LiveId" clId="{9AC3A54E-298A-4902-AC1F-F0B2CC1E25FA}" dt="2020-11-06T23:40:22.913" v="67" actId="478"/>
          <ac:spMkLst>
            <pc:docMk/>
            <pc:sldMk cId="1387787413" sldId="709"/>
            <ac:spMk id="5" creationId="{D227CA16-764A-4F7A-A708-8C55EE194B22}"/>
          </ac:spMkLst>
        </pc:spChg>
        <pc:spChg chg="add mod">
          <ac:chgData name="Kevin Stilts" userId="99c6032548666723" providerId="LiveId" clId="{9AC3A54E-298A-4902-AC1F-F0B2CC1E25FA}" dt="2020-11-06T23:40:22.944" v="68"/>
          <ac:spMkLst>
            <pc:docMk/>
            <pc:sldMk cId="1387787413" sldId="709"/>
            <ac:spMk id="6" creationId="{72400B02-3627-48B0-AA2D-106A9C4826B0}"/>
          </ac:spMkLst>
        </pc:spChg>
      </pc:sldChg>
      <pc:sldChg chg="addSp delSp modSp mod modAnim">
        <pc:chgData name="Kevin Stilts" userId="99c6032548666723" providerId="LiveId" clId="{9AC3A54E-298A-4902-AC1F-F0B2CC1E25FA}" dt="2020-11-06T23:40:59.553" v="103" actId="20577"/>
        <pc:sldMkLst>
          <pc:docMk/>
          <pc:sldMk cId="1256366048" sldId="710"/>
        </pc:sldMkLst>
        <pc:spChg chg="del">
          <ac:chgData name="Kevin Stilts" userId="99c6032548666723" providerId="LiveId" clId="{9AC3A54E-298A-4902-AC1F-F0B2CC1E25FA}" dt="2020-11-06T23:40:46.907" v="75" actId="478"/>
          <ac:spMkLst>
            <pc:docMk/>
            <pc:sldMk cId="1256366048" sldId="710"/>
            <ac:spMk id="2" creationId="{00000000-0000-0000-0000-000000000000}"/>
          </ac:spMkLst>
        </pc:spChg>
        <pc:spChg chg="add del mod">
          <ac:chgData name="Kevin Stilts" userId="99c6032548666723" providerId="LiveId" clId="{9AC3A54E-298A-4902-AC1F-F0B2CC1E25FA}" dt="2020-11-06T23:40:48.561" v="76" actId="478"/>
          <ac:spMkLst>
            <pc:docMk/>
            <pc:sldMk cId="1256366048" sldId="710"/>
            <ac:spMk id="5" creationId="{C5E5A2A5-CC04-4FBD-AA63-92952DE80E34}"/>
          </ac:spMkLst>
        </pc:spChg>
        <pc:spChg chg="add mod">
          <ac:chgData name="Kevin Stilts" userId="99c6032548666723" providerId="LiveId" clId="{9AC3A54E-298A-4902-AC1F-F0B2CC1E25FA}" dt="2020-11-06T23:40:59.553" v="103" actId="20577"/>
          <ac:spMkLst>
            <pc:docMk/>
            <pc:sldMk cId="1256366048" sldId="710"/>
            <ac:spMk id="6" creationId="{8E01181C-078B-4B2F-98D5-9C9BAAADCD12}"/>
          </ac:spMkLst>
        </pc:spChg>
      </pc:sldChg>
      <pc:sldChg chg="modSp add modAnim modNotesTx">
        <pc:chgData name="Kevin Stilts" userId="99c6032548666723" providerId="LiveId" clId="{9AC3A54E-298A-4902-AC1F-F0B2CC1E25FA}" dt="2020-11-08T13:22:48.873" v="300" actId="20577"/>
        <pc:sldMkLst>
          <pc:docMk/>
          <pc:sldMk cId="903735616" sldId="711"/>
        </pc:sldMkLst>
        <pc:spChg chg="mod">
          <ac:chgData name="Kevin Stilts" userId="99c6032548666723" providerId="LiveId" clId="{9AC3A54E-298A-4902-AC1F-F0B2CC1E25FA}" dt="2020-11-08T13:22:43.762" v="299" actId="20577"/>
          <ac:spMkLst>
            <pc:docMk/>
            <pc:sldMk cId="903735616" sldId="711"/>
            <ac:spMk id="3" creationId="{00000000-0000-0000-0000-000000000000}"/>
          </ac:spMkLst>
        </pc:spChg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503574081" sldId="711"/>
        </pc:sldMkLst>
      </pc:sldChg>
      <pc:sldChg chg="modSp add mod modAnim">
        <pc:chgData name="Kevin Stilts" userId="99c6032548666723" providerId="LiveId" clId="{9AC3A54E-298A-4902-AC1F-F0B2CC1E25FA}" dt="2020-11-08T13:24:20.332" v="342" actId="20577"/>
        <pc:sldMkLst>
          <pc:docMk/>
          <pc:sldMk cId="803381763" sldId="712"/>
        </pc:sldMkLst>
        <pc:spChg chg="mod">
          <ac:chgData name="Kevin Stilts" userId="99c6032548666723" providerId="LiveId" clId="{9AC3A54E-298A-4902-AC1F-F0B2CC1E25FA}" dt="2020-11-08T13:24:20.332" v="342" actId="20577"/>
          <ac:spMkLst>
            <pc:docMk/>
            <pc:sldMk cId="803381763" sldId="712"/>
            <ac:spMk id="3" creationId="{00000000-0000-0000-0000-000000000000}"/>
          </ac:spMkLst>
        </pc:spChg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379811694" sldId="712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242838112" sldId="713"/>
        </pc:sldMkLst>
      </pc:sldChg>
      <pc:sldChg chg="modSp add mod modAnim">
        <pc:chgData name="Kevin Stilts" userId="99c6032548666723" providerId="LiveId" clId="{9AC3A54E-298A-4902-AC1F-F0B2CC1E25FA}" dt="2020-11-08T13:25:24.052" v="401" actId="20577"/>
        <pc:sldMkLst>
          <pc:docMk/>
          <pc:sldMk cId="2676264322" sldId="713"/>
        </pc:sldMkLst>
        <pc:spChg chg="mod">
          <ac:chgData name="Kevin Stilts" userId="99c6032548666723" providerId="LiveId" clId="{9AC3A54E-298A-4902-AC1F-F0B2CC1E25FA}" dt="2020-11-08T13:25:24.052" v="401" actId="20577"/>
          <ac:spMkLst>
            <pc:docMk/>
            <pc:sldMk cId="2676264322" sldId="713"/>
            <ac:spMk id="3" creationId="{00000000-0000-0000-0000-000000000000}"/>
          </ac:spMkLst>
        </pc:spChg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1917987" sldId="714"/>
        </pc:sldMkLst>
      </pc:sldChg>
      <pc:sldChg chg="modSp add mod modAnim">
        <pc:chgData name="Kevin Stilts" userId="99c6032548666723" providerId="LiveId" clId="{9AC3A54E-298A-4902-AC1F-F0B2CC1E25FA}" dt="2020-11-08T13:25:56.177" v="418" actId="20577"/>
        <pc:sldMkLst>
          <pc:docMk/>
          <pc:sldMk cId="2839804072" sldId="714"/>
        </pc:sldMkLst>
        <pc:spChg chg="mod">
          <ac:chgData name="Kevin Stilts" userId="99c6032548666723" providerId="LiveId" clId="{9AC3A54E-298A-4902-AC1F-F0B2CC1E25FA}" dt="2020-11-08T13:25:56.177" v="418" actId="20577"/>
          <ac:spMkLst>
            <pc:docMk/>
            <pc:sldMk cId="2839804072" sldId="714"/>
            <ac:spMk id="3" creationId="{00000000-0000-0000-0000-000000000000}"/>
          </ac:spMkLst>
        </pc:spChg>
      </pc:sldChg>
      <pc:sldChg chg="modSp add mod modAnim">
        <pc:chgData name="Kevin Stilts" userId="99c6032548666723" providerId="LiveId" clId="{9AC3A54E-298A-4902-AC1F-F0B2CC1E25FA}" dt="2020-11-08T13:26:49.476" v="456" actId="27636"/>
        <pc:sldMkLst>
          <pc:docMk/>
          <pc:sldMk cId="3169210231" sldId="715"/>
        </pc:sldMkLst>
        <pc:spChg chg="mod">
          <ac:chgData name="Kevin Stilts" userId="99c6032548666723" providerId="LiveId" clId="{9AC3A54E-298A-4902-AC1F-F0B2CC1E25FA}" dt="2020-11-08T13:26:49.476" v="456" actId="27636"/>
          <ac:spMkLst>
            <pc:docMk/>
            <pc:sldMk cId="3169210231" sldId="715"/>
            <ac:spMk id="3" creationId="{00000000-0000-0000-0000-000000000000}"/>
          </ac:spMkLst>
        </pc:spChg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588107615" sldId="715"/>
        </pc:sldMkLst>
      </pc:sldChg>
      <pc:sldChg chg="modSp add mod modAnim">
        <pc:chgData name="Kevin Stilts" userId="99c6032548666723" providerId="LiveId" clId="{9AC3A54E-298A-4902-AC1F-F0B2CC1E25FA}" dt="2020-11-08T13:27:32.636" v="483" actId="20577"/>
        <pc:sldMkLst>
          <pc:docMk/>
          <pc:sldMk cId="679790192" sldId="716"/>
        </pc:sldMkLst>
        <pc:spChg chg="mod">
          <ac:chgData name="Kevin Stilts" userId="99c6032548666723" providerId="LiveId" clId="{9AC3A54E-298A-4902-AC1F-F0B2CC1E25FA}" dt="2020-11-08T13:27:32.636" v="483" actId="20577"/>
          <ac:spMkLst>
            <pc:docMk/>
            <pc:sldMk cId="679790192" sldId="716"/>
            <ac:spMk id="3" creationId="{00000000-0000-0000-0000-000000000000}"/>
          </ac:spMkLst>
        </pc:spChg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078144286" sldId="716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2478628061" sldId="717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087520348" sldId="718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3811564048" sldId="719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994164258" sldId="720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1294410016" sldId="721"/>
        </pc:sldMkLst>
      </pc:sldChg>
      <pc:sldChg chg="del">
        <pc:chgData name="Kevin Stilts" userId="99c6032548666723" providerId="LiveId" clId="{9AC3A54E-298A-4902-AC1F-F0B2CC1E25FA}" dt="2020-11-06T23:23:56.289" v="8" actId="47"/>
        <pc:sldMkLst>
          <pc:docMk/>
          <pc:sldMk cId="4133959556" sldId="7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903BE-9C0B-4BE6-B32C-B55388AC20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CAD27-798D-4070-9539-6B6659759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7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Praise = speaking well of one, whether</a:t>
            </a:r>
            <a:r>
              <a:rPr lang="en-US" baseline="0" dirty="0"/>
              <a:t> privately or publicly, whether specifically or generally; putting praise to music makes it easier to remember the words and thus facilitates group worship; music also helps us vocalize concepts and expressions we may be uncomfortable saying otherwise</a:t>
            </a:r>
          </a:p>
          <a:p>
            <a:endParaRPr lang="en-US" baseline="0" dirty="0"/>
          </a:p>
          <a:p>
            <a:r>
              <a:rPr lang="en-US" baseline="0" dirty="0"/>
              <a:t>The leader should not lead the group into a place where worship is ineffective. Setting a dull, dispirited or disconnected mood early can hinder worship throughout the service.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2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85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23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52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1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1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Reminding</a:t>
            </a:r>
            <a:r>
              <a:rPr lang="en-US" baseline="0" dirty="0"/>
              <a:t> ourselves of the great God we serve should help us appreciate the life we get to live in His service.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8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“Worthy of Praise,” “Praise Him, Praise Him,” “King Most High,”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6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“On Jordan’s Stormy Banks,” “Sunshine in my Soul” – sunlight provides energy, warmth, safety, direction,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9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Losing focus; looking at others and assuming the worst about their attitudes</a:t>
            </a:r>
          </a:p>
          <a:p>
            <a:endParaRPr lang="en-US" baseline="0" dirty="0"/>
          </a:p>
          <a:p>
            <a:r>
              <a:rPr lang="en-US" baseline="0" dirty="0"/>
              <a:t>No note-passing; no texting; limit water breaks and restroom breaks; keep children under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09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4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“Jesus is Lord” (Gayle Garrison) – more repetitive, easier to remember the lyrics, more dramatic music</a:t>
            </a:r>
          </a:p>
          <a:p>
            <a:r>
              <a:rPr lang="en-US" baseline="0" dirty="0"/>
              <a:t>“Be Exalted, O God” (Ken Young) – single verse, more complicated rhythm</a:t>
            </a:r>
          </a:p>
          <a:p>
            <a:r>
              <a:rPr lang="en-US" baseline="0" dirty="0"/>
              <a:t>“I Will Sing of the Mercies of the Lord” (Psalm 89:1) – not as complicated, almost directly from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6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6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AD27-798D-4070-9539-6B6659759A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1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6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1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8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9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32CAC-F096-4AE7-B57C-F5971CD26A3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368" y="65066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EB57-6B66-466C-8AF5-403F0A38E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7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isterous" panose="02000507000000020003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74F9-A653-473D-92CB-CA03CF2065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>
                <a:latin typeface="Boisterous" panose="02000507000000020003" pitchFamily="2" charset="0"/>
              </a:rPr>
              <a:t>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1ACA9-8B40-4648-90F8-5CFCC341C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4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As well as I may praise Thee 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    in my own fragile way,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Nor with my soul, O Jesus, 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    could I Thy love repay.</a:t>
            </a:r>
          </a:p>
          <a:p>
            <a:pPr lvl="1"/>
            <a:r>
              <a:rPr lang="en-US" dirty="0"/>
              <a:t>Poetic lines do not always form prose-like sentences.</a:t>
            </a:r>
          </a:p>
          <a:p>
            <a:pPr lvl="1"/>
            <a:r>
              <a:rPr lang="en-US" dirty="0"/>
              <a:t>The main issue should be the ability to understand the words, not their grammatical accuracy.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AFEAF-B5DB-4999-ABF5-4E840ECF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211790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/>
              <a:t>An “opening song” establishes the tone for the worship service.</a:t>
            </a:r>
          </a:p>
          <a:p>
            <a:pPr lvl="1"/>
            <a:r>
              <a:rPr lang="en-US" dirty="0"/>
              <a:t>A song that is well known works best.</a:t>
            </a:r>
          </a:p>
          <a:p>
            <a:pPr lvl="1"/>
            <a:r>
              <a:rPr lang="en-US" dirty="0"/>
              <a:t>Many song leaders prefer a quicker tempo for an opening song.</a:t>
            </a:r>
          </a:p>
          <a:p>
            <a:pPr lvl="1"/>
            <a:r>
              <a:rPr lang="en-US" dirty="0"/>
              <a:t>Since prayers often begin with praise in the Bible, beginning a worship service with praise may be appropriate.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music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3A7DE5-8E93-421C-970D-A026BE3E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22582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does it mean to praise God?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Why do we do it in song?</a:t>
            </a:r>
          </a:p>
          <a:p>
            <a:r>
              <a:rPr lang="en-US" dirty="0">
                <a:solidFill>
                  <a:schemeClr val="accent2"/>
                </a:solidFill>
              </a:rPr>
              <a:t>What happens to the group, and to you as an individual worshiper, when an inappropriate song begins the song worship?  Who is to blame for this?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music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505E0FB-2527-48FF-BE54-8A891E867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361516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7543800"/>
          </a:xfrm>
        </p:spPr>
        <p:txBody>
          <a:bodyPr>
            <a:normAutofit/>
          </a:bodyPr>
          <a:lstStyle/>
          <a:p>
            <a:r>
              <a:rPr lang="en-US" dirty="0"/>
              <a:t>A significant part of our worship, both public and private, should be devoted to praise.</a:t>
            </a:r>
          </a:p>
          <a:p>
            <a:pPr lvl="1"/>
            <a:r>
              <a:rPr lang="en-US" dirty="0"/>
              <a:t>Jesus praised His Father (Matt. 11:25, John 17:1-5).</a:t>
            </a:r>
          </a:p>
          <a:p>
            <a:pPr lvl="1"/>
            <a:r>
              <a:rPr lang="en-US" dirty="0"/>
              <a:t>Paul did in written prayers (Rom. 11:33-36, </a:t>
            </a:r>
            <a:br>
              <a:rPr lang="en-US" dirty="0"/>
            </a:br>
            <a:r>
              <a:rPr lang="en-US" dirty="0"/>
              <a:t>Eph. 3:20-21).</a:t>
            </a:r>
          </a:p>
          <a:p>
            <a:pPr lvl="1"/>
            <a:r>
              <a:rPr lang="en-US" dirty="0"/>
              <a:t>Surely this constitutes a pattern for us to follow.</a:t>
            </a:r>
          </a:p>
          <a:p>
            <a:r>
              <a:rPr lang="en-US" dirty="0"/>
              <a:t>A way to develop a habit of praise is to replace “thank” with “praise” in our prayers</a:t>
            </a:r>
          </a:p>
          <a:p>
            <a:pPr lvl="1"/>
            <a:r>
              <a:rPr lang="en-US" dirty="0"/>
              <a:t>Heb. 13:15:  Sacrifice of praise = give thanks</a:t>
            </a:r>
          </a:p>
          <a:p>
            <a:pPr lvl="1"/>
            <a:r>
              <a:rPr lang="en-US" dirty="0"/>
              <a:t>In keeping with prayers we see in Psalms. (92:1-2)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8DCE959-4E99-4C3F-8F49-2A50C873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273119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b="1" dirty="0"/>
              <a:t>Living Hope</a:t>
            </a:r>
          </a:p>
          <a:p>
            <a:pPr lvl="1"/>
            <a:r>
              <a:rPr lang="en-US" dirty="0"/>
              <a:t>Writer: </a:t>
            </a:r>
            <a:r>
              <a:rPr lang="de-DE" dirty="0"/>
              <a:t>Phil Wickham / Brian Mark Johnson</a:t>
            </a:r>
          </a:p>
          <a:p>
            <a:pPr lvl="1"/>
            <a:r>
              <a:rPr lang="en-US" dirty="0"/>
              <a:t>Composers: O.E. Landrum and R.J. Stevens</a:t>
            </a:r>
          </a:p>
          <a:p>
            <a:pPr lvl="1"/>
            <a:r>
              <a:rPr lang="en-US" dirty="0"/>
              <a:t>Arranged by: Mark Roberts</a:t>
            </a:r>
            <a:br>
              <a:rPr lang="en-US" dirty="0"/>
            </a:br>
            <a:r>
              <a:rPr lang="en-US" dirty="0"/>
              <a:t>	   (© 2019 Acapella Company – Praise &amp; Harmony)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hymn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72D2418-194E-4047-AEB3-C820C330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9037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How great the chasm that lay between us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How high the mountain I could not climb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In desperation, I turned to heaven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And spoke Your name into the night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Then through the darkness, Your lovingkindness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Tore through the shadows of my soul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The work is ﬁnished, the end is written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Jesus Christ, my living hope</a:t>
            </a:r>
          </a:p>
          <a:p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AFEAF-B5DB-4999-ABF5-4E840ECF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80338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Who could imagine so great a mercy?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What heart could fathom 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    such boundless grace?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The God of ages stepped down from glory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To wear my sin and bear my shame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The cross has spoken, I am forgiven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The King of kings calls me His own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Beautiful Savior, I'm Yours forever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Jesus Christ, my living hope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AFEAF-B5DB-4999-ABF5-4E840ECF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267626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Hallelujah, praise the One who set me free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Hallelujah, death has lost its grip on me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You have broken every chain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There's salvation in Your name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Jesus Christ, my living hope</a:t>
            </a:r>
          </a:p>
          <a:p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AFEAF-B5DB-4999-ABF5-4E840ECF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28398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Then came the morning that sealed the promise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Your buried body began to breathe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Out of the silence, the Roaring Lion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Declared the grave has no claim on me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Then came the morning that sealed the promise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Your buried body began to breathe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Out of the silence, the Roaring Lion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Declared the grave has no claim on me</a:t>
            </a:r>
            <a:b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000" i="1" dirty="0">
                <a:solidFill>
                  <a:schemeClr val="accent5">
                    <a:lumMod val="75000"/>
                  </a:schemeClr>
                </a:solidFill>
              </a:rPr>
              <a:t>Jesus, Yours is the victory!</a:t>
            </a:r>
          </a:p>
          <a:p>
            <a:endParaRPr lang="en-US" sz="3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AFEAF-B5DB-4999-ABF5-4E840ECF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31692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Hallelujah, praise the One who set me free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Hallelujah, death has lost its grip on me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You have broken every chain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There's salvation in Your name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Jesus Christ, my living hope  (x2)</a:t>
            </a:r>
          </a:p>
          <a:p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Jesus Christ, my living hope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Oh God, You are my living hope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AFEAF-B5DB-4999-ABF5-4E840ECF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67979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AC1ACA9-8B40-4648-90F8-5CFCC341C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16552"/>
            <a:ext cx="6400800" cy="1752600"/>
          </a:xfrm>
        </p:spPr>
        <p:txBody>
          <a:bodyPr/>
          <a:lstStyle/>
          <a:p>
            <a:r>
              <a:rPr lang="en-US" u="sng" dirty="0"/>
              <a:t>Lesson 6</a:t>
            </a:r>
          </a:p>
          <a:p>
            <a:r>
              <a:rPr lang="en-US" dirty="0"/>
              <a:t>Teaching One Another</a:t>
            </a:r>
            <a:br>
              <a:rPr lang="en-US" dirty="0"/>
            </a:br>
            <a:r>
              <a:rPr lang="en-US" dirty="0"/>
              <a:t>How to Praise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7810" y="6400800"/>
            <a:ext cx="540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u="sng" dirty="0">
                <a:solidFill>
                  <a:schemeClr val="tx2"/>
                </a:solidFill>
              </a:rPr>
              <a:t>With One Heart, With One Voice</a:t>
            </a:r>
            <a:r>
              <a:rPr lang="en-US" dirty="0">
                <a:solidFill>
                  <a:schemeClr val="tx2"/>
                </a:solidFill>
              </a:rPr>
              <a:t>, Hal Hammons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47B814F-E493-40B7-99E3-969F600F0EB9}"/>
              </a:ext>
            </a:extLst>
          </p:cNvPr>
          <p:cNvSpPr txBox="1">
            <a:spLocks/>
          </p:cNvSpPr>
          <p:nvPr/>
        </p:nvSpPr>
        <p:spPr>
          <a:xfrm>
            <a:off x="685800" y="2362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oisterous" panose="02000507000000020003" pitchFamily="2" charset="0"/>
                <a:ea typeface="+mj-ea"/>
                <a:cs typeface="+mj-cs"/>
              </a:defRPr>
            </a:lvl1pPr>
          </a:lstStyle>
          <a:p>
            <a:r>
              <a:rPr lang="en-US" sz="13800"/>
              <a:t>Singing</a:t>
            </a:r>
            <a:endParaRPr lang="en-US" sz="13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438EA9-C4CC-497B-976A-94734649DC12}"/>
              </a:ext>
            </a:extLst>
          </p:cNvPr>
          <p:cNvSpPr/>
          <p:nvPr/>
        </p:nvSpPr>
        <p:spPr>
          <a:xfrm>
            <a:off x="-28575" y="124361"/>
            <a:ext cx="9201150" cy="1631216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pPr algn="ctr"/>
            <a:r>
              <a:rPr lang="en-US" sz="2000" i="1" baseline="30000" dirty="0">
                <a:solidFill>
                  <a:srgbClr val="000000"/>
                </a:solidFill>
              </a:rPr>
              <a:t> </a:t>
            </a:r>
            <a:r>
              <a:rPr lang="en-US" sz="2000" i="1" dirty="0">
                <a:solidFill>
                  <a:srgbClr val="000000"/>
                </a:solidFill>
              </a:rPr>
              <a:t>Let the word of Christ dwell in you richly in all wisdom, </a:t>
            </a:r>
          </a:p>
          <a:p>
            <a:pPr algn="ctr"/>
            <a:r>
              <a:rPr lang="en-US" sz="2000" b="1" i="1" dirty="0">
                <a:solidFill>
                  <a:schemeClr val="accent2"/>
                </a:solidFill>
                <a:latin typeface="+mj-lt"/>
              </a:rPr>
              <a:t>teaching and admonishing one another </a:t>
            </a:r>
            <a:br>
              <a:rPr lang="en-US" sz="2000" b="1" i="1" dirty="0">
                <a:solidFill>
                  <a:schemeClr val="accent2"/>
                </a:solidFill>
                <a:latin typeface="+mj-lt"/>
              </a:rPr>
            </a:br>
            <a:r>
              <a:rPr lang="en-US" sz="2000" b="1" i="1" dirty="0">
                <a:solidFill>
                  <a:schemeClr val="accent2"/>
                </a:solidFill>
                <a:latin typeface="+mj-lt"/>
              </a:rPr>
              <a:t>in psalms and hymns and spiritual songs, </a:t>
            </a:r>
            <a:br>
              <a:rPr lang="en-US" sz="2000" b="1" i="1" dirty="0">
                <a:solidFill>
                  <a:schemeClr val="accent2"/>
                </a:solidFill>
              </a:rPr>
            </a:br>
            <a:r>
              <a:rPr lang="en-US" sz="2000" i="1" dirty="0">
                <a:solidFill>
                  <a:srgbClr val="000000"/>
                </a:solidFill>
              </a:rPr>
              <a:t>singing with grace in your hearts to the Lord. </a:t>
            </a:r>
            <a:br>
              <a:rPr lang="en-US" sz="2000" i="1" dirty="0">
                <a:solidFill>
                  <a:srgbClr val="000000"/>
                </a:solidFill>
              </a:rPr>
            </a:br>
            <a:r>
              <a:rPr lang="en-US" sz="2000" i="1" dirty="0">
                <a:solidFill>
                  <a:srgbClr val="000000"/>
                </a:solidFill>
              </a:rPr>
              <a:t>					(Col. 3:16)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22035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7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7696200"/>
          </a:xfrm>
        </p:spPr>
        <p:txBody>
          <a:bodyPr>
            <a:normAutofit/>
          </a:bodyPr>
          <a:lstStyle/>
          <a:p>
            <a:r>
              <a:rPr lang="en-US" dirty="0"/>
              <a:t>It is our duty and privilege to honor the Giver of “every good thing given”  (Jas. 1:17).</a:t>
            </a:r>
          </a:p>
          <a:p>
            <a:r>
              <a:rPr lang="en-US" dirty="0"/>
              <a:t>Praise and joy go hand in hand. (Psa. 98:4; </a:t>
            </a:r>
            <a:br>
              <a:rPr lang="en-US" dirty="0"/>
            </a:br>
            <a:r>
              <a:rPr lang="en-US" dirty="0"/>
              <a:t>Jas. 5:13)</a:t>
            </a:r>
          </a:p>
          <a:p>
            <a:r>
              <a:rPr lang="en-US" dirty="0"/>
              <a:t>Praise does not always come easily – perhaps because we do not want to give credit to someone else.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7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7696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Does the singing of songs of praise put you in a better mood?  Why or why not?</a:t>
            </a:r>
          </a:p>
          <a:p>
            <a:pPr lvl="1"/>
            <a:r>
              <a:rPr lang="en-US" dirty="0"/>
              <a:t>In short, if you do not feel “in the mood” to praise God, praise Him anyway. Hopefully the “mood” will follow your actions.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400B02-3627-48B0-AA2D-106A9C48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</a:t>
            </a:r>
          </a:p>
        </p:txBody>
      </p:sp>
    </p:spTree>
    <p:extLst>
      <p:ext uri="{BB962C8B-B14F-4D97-AF65-F5344CB8AC3E}">
        <p14:creationId xmlns:p14="http://schemas.microsoft.com/office/powerpoint/2010/main" val="138778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b="1" dirty="0"/>
              <a:t>Fairest Lord Jesus</a:t>
            </a:r>
          </a:p>
          <a:p>
            <a:pPr lvl="1"/>
            <a:r>
              <a:rPr lang="en-US" dirty="0"/>
              <a:t>Writer: Unknown.</a:t>
            </a:r>
          </a:p>
          <a:p>
            <a:pPr lvl="1"/>
            <a:r>
              <a:rPr lang="en-US" dirty="0"/>
              <a:t>Composer: Traditional; credit for arrangement given to Richard Storrs Willis.</a:t>
            </a:r>
          </a:p>
          <a:p>
            <a:r>
              <a:rPr lang="en-US" dirty="0">
                <a:solidFill>
                  <a:schemeClr val="accent2"/>
                </a:solidFill>
              </a:rPr>
              <a:t>What is another hymn that has a similar theme?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hymn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88F2BB-8C43-4E72-B757-DC4287CF2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</a:t>
            </a:r>
          </a:p>
        </p:txBody>
      </p:sp>
    </p:spTree>
    <p:extLst>
      <p:ext uri="{BB962C8B-B14F-4D97-AF65-F5344CB8AC3E}">
        <p14:creationId xmlns:p14="http://schemas.microsoft.com/office/powerpoint/2010/main" val="10305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Fair is the sunshine, fairer still the moonlight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And all the twinkling starry host;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Jesus shines brighter, Jesus shines purer</a:t>
            </a:r>
            <a:br>
              <a:rPr lang="en-US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Than all the angels 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</a:rPr>
              <a:t>heav’n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can boast.</a:t>
            </a:r>
          </a:p>
          <a:p>
            <a:pPr lvl="1"/>
            <a:r>
              <a:rPr lang="en-US" dirty="0"/>
              <a:t>Light is a frequent metaphor for God.</a:t>
            </a:r>
          </a:p>
          <a:p>
            <a:pPr lvl="1"/>
            <a:r>
              <a:rPr lang="en-US" dirty="0"/>
              <a:t>Both the host of stars (</a:t>
            </a:r>
            <a:r>
              <a:rPr lang="en-US" dirty="0" err="1"/>
              <a:t>Deut</a:t>
            </a:r>
            <a:r>
              <a:rPr lang="en-US" dirty="0"/>
              <a:t> 17:3) and host of angels </a:t>
            </a:r>
            <a:br>
              <a:rPr lang="en-US" dirty="0"/>
            </a:br>
            <a:r>
              <a:rPr lang="en-US" dirty="0"/>
              <a:t>(Josh. 5:14) give praise to the Son of God.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Name another song that describes God or Jesus in terms of sunlight.  Describe in your own words why sunlight evokes images of God.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lyrics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02C84DF-150F-415E-AB3A-6000C77F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</a:t>
            </a:r>
          </a:p>
        </p:txBody>
      </p:sp>
    </p:spTree>
    <p:extLst>
      <p:ext uri="{BB962C8B-B14F-4D97-AF65-F5344CB8AC3E}">
        <p14:creationId xmlns:p14="http://schemas.microsoft.com/office/powerpoint/2010/main" val="87350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746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keeps you from praising God more effectively?</a:t>
            </a:r>
          </a:p>
          <a:p>
            <a:r>
              <a:rPr lang="en-US" dirty="0">
                <a:solidFill>
                  <a:schemeClr val="accent2"/>
                </a:solidFill>
              </a:rPr>
              <a:t>What can we do as individual singers to make sure our praise is effective and heartfelt?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01181C-078B-4B2F-98D5-9C9BAAAD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125636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7467600"/>
          </a:xfrm>
        </p:spPr>
        <p:txBody>
          <a:bodyPr>
            <a:normAutofit/>
          </a:bodyPr>
          <a:lstStyle/>
          <a:p>
            <a:r>
              <a:rPr lang="en-US" dirty="0"/>
              <a:t>Does repeating words of praise make them more or less effective?</a:t>
            </a:r>
          </a:p>
          <a:p>
            <a:pPr lvl="1"/>
            <a:r>
              <a:rPr lang="en-US" dirty="0"/>
              <a:t>The attitude behind them is more an issue than frequency.</a:t>
            </a:r>
          </a:p>
          <a:p>
            <a:r>
              <a:rPr lang="en-US" dirty="0"/>
              <a:t>Varying our expression of praise to God may keep our praise fresh while increasing its frequency.</a:t>
            </a:r>
          </a:p>
          <a:p>
            <a:pPr lvl="1"/>
            <a:r>
              <a:rPr lang="en-US" dirty="0"/>
              <a:t>Singing different songs may be edifying if we still “sing with the understanding.”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80DF07-043D-4377-8E88-3304108A8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357587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b="1" dirty="0"/>
              <a:t>O Magnify My Master</a:t>
            </a:r>
          </a:p>
          <a:p>
            <a:pPr lvl="1"/>
            <a:r>
              <a:rPr lang="en-US" dirty="0"/>
              <a:t>Writer: O.E. Landrum.</a:t>
            </a:r>
          </a:p>
          <a:p>
            <a:pPr lvl="1"/>
            <a:r>
              <a:rPr lang="en-US" dirty="0"/>
              <a:t>Composers: O.E. Landrum and R.J. Stevens.</a:t>
            </a:r>
          </a:p>
          <a:p>
            <a:r>
              <a:rPr lang="en-US" dirty="0">
                <a:solidFill>
                  <a:schemeClr val="accent2"/>
                </a:solidFill>
              </a:rPr>
              <a:t>What is another hymn that has a similar theme?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1730" y="1295400"/>
            <a:ext cx="809227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/>
              <a:t>About the hymn</a:t>
            </a:r>
            <a:endParaRPr lang="en-US" sz="5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72D2418-194E-4047-AEB3-C820C330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61113">
            <a:off x="457200" y="274638"/>
            <a:ext cx="8229600" cy="1143000"/>
          </a:xfrm>
        </p:spPr>
        <p:txBody>
          <a:bodyPr>
            <a:normAutofit/>
            <a:scene3d>
              <a:camera prst="orthographicFront">
                <a:rot lat="0" lon="0" rev="21299999"/>
              </a:camera>
              <a:lightRig rig="threePt" dir="t"/>
            </a:scene3d>
          </a:bodyPr>
          <a:lstStyle/>
          <a:p>
            <a:r>
              <a:rPr lang="en-US" dirty="0"/>
              <a:t>Teach Us How to Praise Even More</a:t>
            </a:r>
          </a:p>
        </p:txBody>
      </p:sp>
    </p:spTree>
    <p:extLst>
      <p:ext uri="{BB962C8B-B14F-4D97-AF65-F5344CB8AC3E}">
        <p14:creationId xmlns:p14="http://schemas.microsoft.com/office/powerpoint/2010/main" val="41563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armoniaSansW06-BlackIt"/>
        <a:ea typeface=""/>
        <a:cs typeface=""/>
      </a:majorFont>
      <a:minorFont>
        <a:latin typeface="HarmoniaSansW01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15341</TotalTime>
  <Words>1427</Words>
  <Application>Microsoft Office PowerPoint</Application>
  <PresentationFormat>On-screen Show (4:3)</PresentationFormat>
  <Paragraphs>115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Boisterous</vt:lpstr>
      <vt:lpstr>Calibri</vt:lpstr>
      <vt:lpstr>HarmoniaSansW01-Regular</vt:lpstr>
      <vt:lpstr>HarmoniaSansW06-BlackIt</vt:lpstr>
      <vt:lpstr>Office Theme</vt:lpstr>
      <vt:lpstr>Singing</vt:lpstr>
      <vt:lpstr>PowerPoint Presentation</vt:lpstr>
      <vt:lpstr>Teach Us How to Praise</vt:lpstr>
      <vt:lpstr>Teach Us How to Praise</vt:lpstr>
      <vt:lpstr>Teach Us How to Praise</vt:lpstr>
      <vt:lpstr>Teach Us How to Praise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Teach Us How to Praise Even More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Steve-PC</dc:creator>
  <cp:lastModifiedBy>Kevin Stilts</cp:lastModifiedBy>
  <cp:revision>178</cp:revision>
  <dcterms:created xsi:type="dcterms:W3CDTF">2015-01-16T14:09:04Z</dcterms:created>
  <dcterms:modified xsi:type="dcterms:W3CDTF">2020-11-08T13:27:58Z</dcterms:modified>
</cp:coreProperties>
</file>