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530" r:id="rId2"/>
    <p:sldId id="590" r:id="rId3"/>
    <p:sldId id="592" r:id="rId4"/>
    <p:sldId id="708" r:id="rId5"/>
    <p:sldId id="593" r:id="rId6"/>
    <p:sldId id="594" r:id="rId7"/>
    <p:sldId id="595" r:id="rId8"/>
    <p:sldId id="596" r:id="rId9"/>
    <p:sldId id="356" r:id="rId10"/>
    <p:sldId id="597" r:id="rId11"/>
    <p:sldId id="598" r:id="rId12"/>
    <p:sldId id="600" r:id="rId13"/>
    <p:sldId id="709" r:id="rId14"/>
    <p:sldId id="6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60AE33-5958-46DE-AFFB-908CD928ED01}" v="133" dt="2020-11-01T02:57:20.1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14" autoAdjust="0"/>
    <p:restoredTop sz="81512" autoAdjust="0"/>
  </p:normalViewPr>
  <p:slideViewPr>
    <p:cSldViewPr>
      <p:cViewPr varScale="1">
        <p:scale>
          <a:sx n="78" d="100"/>
          <a:sy n="78" d="100"/>
        </p:scale>
        <p:origin x="939" y="2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21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9760AE33-5958-46DE-AFFB-908CD928ED01}"/>
    <pc:docChg chg="custSel addSld delSld modSld sldOrd">
      <pc:chgData name="Kevin Stilts" userId="99c6032548666723" providerId="LiveId" clId="{9760AE33-5958-46DE-AFFB-908CD928ED01}" dt="2020-11-01T02:57:20.160" v="160"/>
      <pc:docMkLst>
        <pc:docMk/>
      </pc:docMkLst>
      <pc:sldChg chg="del">
        <pc:chgData name="Kevin Stilts" userId="99c6032548666723" providerId="LiveId" clId="{9760AE33-5958-46DE-AFFB-908CD928ED01}" dt="2020-10-29T05:05:12.046" v="0" actId="47"/>
        <pc:sldMkLst>
          <pc:docMk/>
          <pc:sldMk cId="424849122" sldId="258"/>
        </pc:sldMkLst>
      </pc:sldChg>
      <pc:sldChg chg="del">
        <pc:chgData name="Kevin Stilts" userId="99c6032548666723" providerId="LiveId" clId="{9760AE33-5958-46DE-AFFB-908CD928ED01}" dt="2020-10-29T05:05:12.046" v="0" actId="47"/>
        <pc:sldMkLst>
          <pc:docMk/>
          <pc:sldMk cId="2586147484" sldId="260"/>
        </pc:sldMkLst>
      </pc:sldChg>
      <pc:sldChg chg="del">
        <pc:chgData name="Kevin Stilts" userId="99c6032548666723" providerId="LiveId" clId="{9760AE33-5958-46DE-AFFB-908CD928ED01}" dt="2020-10-29T05:05:12.046" v="0" actId="47"/>
        <pc:sldMkLst>
          <pc:docMk/>
          <pc:sldMk cId="1363643145" sldId="276"/>
        </pc:sldMkLst>
      </pc:sldChg>
      <pc:sldChg chg="del">
        <pc:chgData name="Kevin Stilts" userId="99c6032548666723" providerId="LiveId" clId="{9760AE33-5958-46DE-AFFB-908CD928ED01}" dt="2020-10-29T05:05:12.046" v="0" actId="47"/>
        <pc:sldMkLst>
          <pc:docMk/>
          <pc:sldMk cId="2572055815" sldId="326"/>
        </pc:sldMkLst>
      </pc:sldChg>
      <pc:sldChg chg="del">
        <pc:chgData name="Kevin Stilts" userId="99c6032548666723" providerId="LiveId" clId="{9760AE33-5958-46DE-AFFB-908CD928ED01}" dt="2020-10-29T05:08:44.637" v="15" actId="47"/>
        <pc:sldMkLst>
          <pc:docMk/>
          <pc:sldMk cId="3935278469" sldId="365"/>
        </pc:sldMkLst>
      </pc:sldChg>
      <pc:sldChg chg="del">
        <pc:chgData name="Kevin Stilts" userId="99c6032548666723" providerId="LiveId" clId="{9760AE33-5958-46DE-AFFB-908CD928ED01}" dt="2020-10-29T05:08:44.637" v="15" actId="47"/>
        <pc:sldMkLst>
          <pc:docMk/>
          <pc:sldMk cId="916866081" sldId="384"/>
        </pc:sldMkLst>
      </pc:sldChg>
      <pc:sldChg chg="del">
        <pc:chgData name="Kevin Stilts" userId="99c6032548666723" providerId="LiveId" clId="{9760AE33-5958-46DE-AFFB-908CD928ED01}" dt="2020-10-29T05:08:44.637" v="15" actId="47"/>
        <pc:sldMkLst>
          <pc:docMk/>
          <pc:sldMk cId="668787489" sldId="389"/>
        </pc:sldMkLst>
      </pc:sldChg>
      <pc:sldChg chg="del">
        <pc:chgData name="Kevin Stilts" userId="99c6032548666723" providerId="LiveId" clId="{9760AE33-5958-46DE-AFFB-908CD928ED01}" dt="2020-10-29T05:08:44.637" v="15" actId="47"/>
        <pc:sldMkLst>
          <pc:docMk/>
          <pc:sldMk cId="1689687104" sldId="393"/>
        </pc:sldMkLst>
      </pc:sldChg>
      <pc:sldChg chg="del">
        <pc:chgData name="Kevin Stilts" userId="99c6032548666723" providerId="LiveId" clId="{9760AE33-5958-46DE-AFFB-908CD928ED01}" dt="2020-10-29T05:08:44.637" v="15" actId="47"/>
        <pc:sldMkLst>
          <pc:docMk/>
          <pc:sldMk cId="334145683" sldId="394"/>
        </pc:sldMkLst>
      </pc:sldChg>
      <pc:sldChg chg="del">
        <pc:chgData name="Kevin Stilts" userId="99c6032548666723" providerId="LiveId" clId="{9760AE33-5958-46DE-AFFB-908CD928ED01}" dt="2020-10-29T05:08:44.637" v="15" actId="47"/>
        <pc:sldMkLst>
          <pc:docMk/>
          <pc:sldMk cId="2649387258" sldId="404"/>
        </pc:sldMkLst>
      </pc:sldChg>
      <pc:sldChg chg="del">
        <pc:chgData name="Kevin Stilts" userId="99c6032548666723" providerId="LiveId" clId="{9760AE33-5958-46DE-AFFB-908CD928ED01}" dt="2020-10-29T05:08:44.637" v="15" actId="47"/>
        <pc:sldMkLst>
          <pc:docMk/>
          <pc:sldMk cId="3985270493" sldId="424"/>
        </pc:sldMkLst>
      </pc:sldChg>
      <pc:sldChg chg="del">
        <pc:chgData name="Kevin Stilts" userId="99c6032548666723" providerId="LiveId" clId="{9760AE33-5958-46DE-AFFB-908CD928ED01}" dt="2020-10-29T05:08:44.637" v="15" actId="47"/>
        <pc:sldMkLst>
          <pc:docMk/>
          <pc:sldMk cId="1607991720" sldId="433"/>
        </pc:sldMkLst>
      </pc:sldChg>
      <pc:sldChg chg="del">
        <pc:chgData name="Kevin Stilts" userId="99c6032548666723" providerId="LiveId" clId="{9760AE33-5958-46DE-AFFB-908CD928ED01}" dt="2020-10-29T05:08:44.637" v="15" actId="47"/>
        <pc:sldMkLst>
          <pc:docMk/>
          <pc:sldMk cId="1580604649" sldId="434"/>
        </pc:sldMkLst>
      </pc:sldChg>
      <pc:sldChg chg="del">
        <pc:chgData name="Kevin Stilts" userId="99c6032548666723" providerId="LiveId" clId="{9760AE33-5958-46DE-AFFB-908CD928ED01}" dt="2020-10-29T05:08:44.637" v="15" actId="47"/>
        <pc:sldMkLst>
          <pc:docMk/>
          <pc:sldMk cId="530620972" sldId="443"/>
        </pc:sldMkLst>
      </pc:sldChg>
      <pc:sldChg chg="del">
        <pc:chgData name="Kevin Stilts" userId="99c6032548666723" providerId="LiveId" clId="{9760AE33-5958-46DE-AFFB-908CD928ED01}" dt="2020-10-29T05:08:44.637" v="15" actId="47"/>
        <pc:sldMkLst>
          <pc:docMk/>
          <pc:sldMk cId="82788573" sldId="452"/>
        </pc:sldMkLst>
      </pc:sldChg>
      <pc:sldChg chg="del">
        <pc:chgData name="Kevin Stilts" userId="99c6032548666723" providerId="LiveId" clId="{9760AE33-5958-46DE-AFFB-908CD928ED01}" dt="2020-10-29T05:08:44.637" v="15" actId="47"/>
        <pc:sldMkLst>
          <pc:docMk/>
          <pc:sldMk cId="400260963" sldId="453"/>
        </pc:sldMkLst>
      </pc:sldChg>
      <pc:sldChg chg="del">
        <pc:chgData name="Kevin Stilts" userId="99c6032548666723" providerId="LiveId" clId="{9760AE33-5958-46DE-AFFB-908CD928ED01}" dt="2020-10-29T05:08:44.637" v="15" actId="47"/>
        <pc:sldMkLst>
          <pc:docMk/>
          <pc:sldMk cId="3010628704" sldId="462"/>
        </pc:sldMkLst>
      </pc:sldChg>
      <pc:sldChg chg="del">
        <pc:chgData name="Kevin Stilts" userId="99c6032548666723" providerId="LiveId" clId="{9760AE33-5958-46DE-AFFB-908CD928ED01}" dt="2020-10-29T05:08:44.637" v="15" actId="47"/>
        <pc:sldMkLst>
          <pc:docMk/>
          <pc:sldMk cId="1923761176" sldId="472"/>
        </pc:sldMkLst>
      </pc:sldChg>
      <pc:sldChg chg="del">
        <pc:chgData name="Kevin Stilts" userId="99c6032548666723" providerId="LiveId" clId="{9760AE33-5958-46DE-AFFB-908CD928ED01}" dt="2020-10-29T05:08:44.637" v="15" actId="47"/>
        <pc:sldMkLst>
          <pc:docMk/>
          <pc:sldMk cId="2316749322" sldId="482"/>
        </pc:sldMkLst>
      </pc:sldChg>
      <pc:sldChg chg="del">
        <pc:chgData name="Kevin Stilts" userId="99c6032548666723" providerId="LiveId" clId="{9760AE33-5958-46DE-AFFB-908CD928ED01}" dt="2020-10-29T05:08:44.637" v="15" actId="47"/>
        <pc:sldMkLst>
          <pc:docMk/>
          <pc:sldMk cId="461220789" sldId="483"/>
        </pc:sldMkLst>
      </pc:sldChg>
      <pc:sldChg chg="del">
        <pc:chgData name="Kevin Stilts" userId="99c6032548666723" providerId="LiveId" clId="{9760AE33-5958-46DE-AFFB-908CD928ED01}" dt="2020-10-29T05:08:44.637" v="15" actId="47"/>
        <pc:sldMkLst>
          <pc:docMk/>
          <pc:sldMk cId="2698997814" sldId="501"/>
        </pc:sldMkLst>
      </pc:sldChg>
      <pc:sldChg chg="del">
        <pc:chgData name="Kevin Stilts" userId="99c6032548666723" providerId="LiveId" clId="{9760AE33-5958-46DE-AFFB-908CD928ED01}" dt="2020-10-29T05:05:18.905" v="1" actId="47"/>
        <pc:sldMkLst>
          <pc:docMk/>
          <pc:sldMk cId="322679367" sldId="531"/>
        </pc:sldMkLst>
      </pc:sldChg>
      <pc:sldChg chg="del">
        <pc:chgData name="Kevin Stilts" userId="99c6032548666723" providerId="LiveId" clId="{9760AE33-5958-46DE-AFFB-908CD928ED01}" dt="2020-10-29T05:05:18.905" v="1" actId="47"/>
        <pc:sldMkLst>
          <pc:docMk/>
          <pc:sldMk cId="1425745609" sldId="532"/>
        </pc:sldMkLst>
      </pc:sldChg>
      <pc:sldChg chg="del">
        <pc:chgData name="Kevin Stilts" userId="99c6032548666723" providerId="LiveId" clId="{9760AE33-5958-46DE-AFFB-908CD928ED01}" dt="2020-10-29T05:05:18.905" v="1" actId="47"/>
        <pc:sldMkLst>
          <pc:docMk/>
          <pc:sldMk cId="1510743974" sldId="534"/>
        </pc:sldMkLst>
      </pc:sldChg>
      <pc:sldChg chg="del">
        <pc:chgData name="Kevin Stilts" userId="99c6032548666723" providerId="LiveId" clId="{9760AE33-5958-46DE-AFFB-908CD928ED01}" dt="2020-10-29T05:05:18.905" v="1" actId="47"/>
        <pc:sldMkLst>
          <pc:docMk/>
          <pc:sldMk cId="4093476103" sldId="535"/>
        </pc:sldMkLst>
      </pc:sldChg>
      <pc:sldChg chg="modSp del mod">
        <pc:chgData name="Kevin Stilts" userId="99c6032548666723" providerId="LiveId" clId="{9760AE33-5958-46DE-AFFB-908CD928ED01}" dt="2020-10-29T05:05:37.623" v="14" actId="47"/>
        <pc:sldMkLst>
          <pc:docMk/>
          <pc:sldMk cId="799216481" sldId="536"/>
        </pc:sldMkLst>
        <pc:spChg chg="mod">
          <ac:chgData name="Kevin Stilts" userId="99c6032548666723" providerId="LiveId" clId="{9760AE33-5958-46DE-AFFB-908CD928ED01}" dt="2020-10-29T05:05:23.122" v="2" actId="14100"/>
          <ac:spMkLst>
            <pc:docMk/>
            <pc:sldMk cId="799216481" sldId="536"/>
            <ac:spMk id="4" creationId="{00000000-0000-0000-0000-000000000000}"/>
          </ac:spMkLst>
        </pc:spChg>
      </pc:sldChg>
      <pc:sldChg chg="del">
        <pc:chgData name="Kevin Stilts" userId="99c6032548666723" providerId="LiveId" clId="{9760AE33-5958-46DE-AFFB-908CD928ED01}" dt="2020-10-29T05:05:18.905" v="1" actId="47"/>
        <pc:sldMkLst>
          <pc:docMk/>
          <pc:sldMk cId="3904358743" sldId="537"/>
        </pc:sldMkLst>
      </pc:sldChg>
      <pc:sldChg chg="del">
        <pc:chgData name="Kevin Stilts" userId="99c6032548666723" providerId="LiveId" clId="{9760AE33-5958-46DE-AFFB-908CD928ED01}" dt="2020-10-29T05:05:18.905" v="1" actId="47"/>
        <pc:sldMkLst>
          <pc:docMk/>
          <pc:sldMk cId="489867000" sldId="538"/>
        </pc:sldMkLst>
      </pc:sldChg>
      <pc:sldChg chg="del">
        <pc:chgData name="Kevin Stilts" userId="99c6032548666723" providerId="LiveId" clId="{9760AE33-5958-46DE-AFFB-908CD928ED01}" dt="2020-10-29T05:05:18.905" v="1" actId="47"/>
        <pc:sldMkLst>
          <pc:docMk/>
          <pc:sldMk cId="1160725141" sldId="539"/>
        </pc:sldMkLst>
      </pc:sldChg>
      <pc:sldChg chg="del">
        <pc:chgData name="Kevin Stilts" userId="99c6032548666723" providerId="LiveId" clId="{9760AE33-5958-46DE-AFFB-908CD928ED01}" dt="2020-10-29T05:05:18.905" v="1" actId="47"/>
        <pc:sldMkLst>
          <pc:docMk/>
          <pc:sldMk cId="4101289862" sldId="540"/>
        </pc:sldMkLst>
      </pc:sldChg>
      <pc:sldChg chg="del">
        <pc:chgData name="Kevin Stilts" userId="99c6032548666723" providerId="LiveId" clId="{9760AE33-5958-46DE-AFFB-908CD928ED01}" dt="2020-10-29T05:05:18.905" v="1" actId="47"/>
        <pc:sldMkLst>
          <pc:docMk/>
          <pc:sldMk cId="3333920436" sldId="541"/>
        </pc:sldMkLst>
      </pc:sldChg>
      <pc:sldChg chg="del">
        <pc:chgData name="Kevin Stilts" userId="99c6032548666723" providerId="LiveId" clId="{9760AE33-5958-46DE-AFFB-908CD928ED01}" dt="2020-10-29T05:05:18.905" v="1" actId="47"/>
        <pc:sldMkLst>
          <pc:docMk/>
          <pc:sldMk cId="795109584" sldId="542"/>
        </pc:sldMkLst>
      </pc:sldChg>
      <pc:sldChg chg="del">
        <pc:chgData name="Kevin Stilts" userId="99c6032548666723" providerId="LiveId" clId="{9760AE33-5958-46DE-AFFB-908CD928ED01}" dt="2020-10-29T05:05:18.905" v="1" actId="47"/>
        <pc:sldMkLst>
          <pc:docMk/>
          <pc:sldMk cId="3525295905" sldId="545"/>
        </pc:sldMkLst>
      </pc:sldChg>
      <pc:sldChg chg="del">
        <pc:chgData name="Kevin Stilts" userId="99c6032548666723" providerId="LiveId" clId="{9760AE33-5958-46DE-AFFB-908CD928ED01}" dt="2020-10-29T05:05:18.905" v="1" actId="47"/>
        <pc:sldMkLst>
          <pc:docMk/>
          <pc:sldMk cId="1957070354" sldId="546"/>
        </pc:sldMkLst>
      </pc:sldChg>
      <pc:sldChg chg="del">
        <pc:chgData name="Kevin Stilts" userId="99c6032548666723" providerId="LiveId" clId="{9760AE33-5958-46DE-AFFB-908CD928ED01}" dt="2020-10-29T05:05:18.905" v="1" actId="47"/>
        <pc:sldMkLst>
          <pc:docMk/>
          <pc:sldMk cId="4074863166" sldId="547"/>
        </pc:sldMkLst>
      </pc:sldChg>
      <pc:sldChg chg="del">
        <pc:chgData name="Kevin Stilts" userId="99c6032548666723" providerId="LiveId" clId="{9760AE33-5958-46DE-AFFB-908CD928ED01}" dt="2020-10-29T05:05:18.905" v="1" actId="47"/>
        <pc:sldMkLst>
          <pc:docMk/>
          <pc:sldMk cId="778552441" sldId="549"/>
        </pc:sldMkLst>
      </pc:sldChg>
      <pc:sldChg chg="del">
        <pc:chgData name="Kevin Stilts" userId="99c6032548666723" providerId="LiveId" clId="{9760AE33-5958-46DE-AFFB-908CD928ED01}" dt="2020-10-29T05:05:18.905" v="1" actId="47"/>
        <pc:sldMkLst>
          <pc:docMk/>
          <pc:sldMk cId="1907047189" sldId="551"/>
        </pc:sldMkLst>
      </pc:sldChg>
      <pc:sldChg chg="del">
        <pc:chgData name="Kevin Stilts" userId="99c6032548666723" providerId="LiveId" clId="{9760AE33-5958-46DE-AFFB-908CD928ED01}" dt="2020-10-29T05:05:18.905" v="1" actId="47"/>
        <pc:sldMkLst>
          <pc:docMk/>
          <pc:sldMk cId="493522784" sldId="552"/>
        </pc:sldMkLst>
      </pc:sldChg>
      <pc:sldChg chg="del">
        <pc:chgData name="Kevin Stilts" userId="99c6032548666723" providerId="LiveId" clId="{9760AE33-5958-46DE-AFFB-908CD928ED01}" dt="2020-10-29T05:05:18.905" v="1" actId="47"/>
        <pc:sldMkLst>
          <pc:docMk/>
          <pc:sldMk cId="1719546476" sldId="553"/>
        </pc:sldMkLst>
      </pc:sldChg>
      <pc:sldChg chg="del">
        <pc:chgData name="Kevin Stilts" userId="99c6032548666723" providerId="LiveId" clId="{9760AE33-5958-46DE-AFFB-908CD928ED01}" dt="2020-10-29T05:05:18.905" v="1" actId="47"/>
        <pc:sldMkLst>
          <pc:docMk/>
          <pc:sldMk cId="276738123" sldId="554"/>
        </pc:sldMkLst>
      </pc:sldChg>
      <pc:sldChg chg="del">
        <pc:chgData name="Kevin Stilts" userId="99c6032548666723" providerId="LiveId" clId="{9760AE33-5958-46DE-AFFB-908CD928ED01}" dt="2020-10-29T05:05:12.046" v="0" actId="47"/>
        <pc:sldMkLst>
          <pc:docMk/>
          <pc:sldMk cId="1926129114" sldId="555"/>
        </pc:sldMkLst>
      </pc:sldChg>
      <pc:sldChg chg="del">
        <pc:chgData name="Kevin Stilts" userId="99c6032548666723" providerId="LiveId" clId="{9760AE33-5958-46DE-AFFB-908CD928ED01}" dt="2020-10-29T05:05:12.046" v="0" actId="47"/>
        <pc:sldMkLst>
          <pc:docMk/>
          <pc:sldMk cId="162022648" sldId="556"/>
        </pc:sldMkLst>
      </pc:sldChg>
      <pc:sldChg chg="del">
        <pc:chgData name="Kevin Stilts" userId="99c6032548666723" providerId="LiveId" clId="{9760AE33-5958-46DE-AFFB-908CD928ED01}" dt="2020-10-29T05:05:12.046" v="0" actId="47"/>
        <pc:sldMkLst>
          <pc:docMk/>
          <pc:sldMk cId="62656059" sldId="557"/>
        </pc:sldMkLst>
      </pc:sldChg>
      <pc:sldChg chg="del">
        <pc:chgData name="Kevin Stilts" userId="99c6032548666723" providerId="LiveId" clId="{9760AE33-5958-46DE-AFFB-908CD928ED01}" dt="2020-10-29T05:05:12.046" v="0" actId="47"/>
        <pc:sldMkLst>
          <pc:docMk/>
          <pc:sldMk cId="3938749922" sldId="558"/>
        </pc:sldMkLst>
      </pc:sldChg>
      <pc:sldChg chg="del">
        <pc:chgData name="Kevin Stilts" userId="99c6032548666723" providerId="LiveId" clId="{9760AE33-5958-46DE-AFFB-908CD928ED01}" dt="2020-10-29T05:05:12.046" v="0" actId="47"/>
        <pc:sldMkLst>
          <pc:docMk/>
          <pc:sldMk cId="1814104987" sldId="559"/>
        </pc:sldMkLst>
      </pc:sldChg>
      <pc:sldChg chg="del">
        <pc:chgData name="Kevin Stilts" userId="99c6032548666723" providerId="LiveId" clId="{9760AE33-5958-46DE-AFFB-908CD928ED01}" dt="2020-10-29T05:05:18.905" v="1" actId="47"/>
        <pc:sldMkLst>
          <pc:docMk/>
          <pc:sldMk cId="3122462727" sldId="560"/>
        </pc:sldMkLst>
      </pc:sldChg>
      <pc:sldChg chg="del">
        <pc:chgData name="Kevin Stilts" userId="99c6032548666723" providerId="LiveId" clId="{9760AE33-5958-46DE-AFFB-908CD928ED01}" dt="2020-10-29T05:05:18.905" v="1" actId="47"/>
        <pc:sldMkLst>
          <pc:docMk/>
          <pc:sldMk cId="4253351436" sldId="561"/>
        </pc:sldMkLst>
      </pc:sldChg>
      <pc:sldChg chg="del">
        <pc:chgData name="Kevin Stilts" userId="99c6032548666723" providerId="LiveId" clId="{9760AE33-5958-46DE-AFFB-908CD928ED01}" dt="2020-10-29T05:05:18.905" v="1" actId="47"/>
        <pc:sldMkLst>
          <pc:docMk/>
          <pc:sldMk cId="2631767283" sldId="562"/>
        </pc:sldMkLst>
      </pc:sldChg>
      <pc:sldChg chg="del">
        <pc:chgData name="Kevin Stilts" userId="99c6032548666723" providerId="LiveId" clId="{9760AE33-5958-46DE-AFFB-908CD928ED01}" dt="2020-10-29T05:05:18.905" v="1" actId="47"/>
        <pc:sldMkLst>
          <pc:docMk/>
          <pc:sldMk cId="3657971545" sldId="563"/>
        </pc:sldMkLst>
      </pc:sldChg>
      <pc:sldChg chg="del">
        <pc:chgData name="Kevin Stilts" userId="99c6032548666723" providerId="LiveId" clId="{9760AE33-5958-46DE-AFFB-908CD928ED01}" dt="2020-10-29T05:05:12.046" v="0" actId="47"/>
        <pc:sldMkLst>
          <pc:docMk/>
          <pc:sldMk cId="2886472745" sldId="564"/>
        </pc:sldMkLst>
      </pc:sldChg>
      <pc:sldChg chg="del">
        <pc:chgData name="Kevin Stilts" userId="99c6032548666723" providerId="LiveId" clId="{9760AE33-5958-46DE-AFFB-908CD928ED01}" dt="2020-10-29T05:05:12.046" v="0" actId="47"/>
        <pc:sldMkLst>
          <pc:docMk/>
          <pc:sldMk cId="3949332489" sldId="565"/>
        </pc:sldMkLst>
      </pc:sldChg>
      <pc:sldChg chg="del">
        <pc:chgData name="Kevin Stilts" userId="99c6032548666723" providerId="LiveId" clId="{9760AE33-5958-46DE-AFFB-908CD928ED01}" dt="2020-10-29T05:05:12.046" v="0" actId="47"/>
        <pc:sldMkLst>
          <pc:docMk/>
          <pc:sldMk cId="3306446377" sldId="566"/>
        </pc:sldMkLst>
      </pc:sldChg>
      <pc:sldChg chg="del">
        <pc:chgData name="Kevin Stilts" userId="99c6032548666723" providerId="LiveId" clId="{9760AE33-5958-46DE-AFFB-908CD928ED01}" dt="2020-10-29T05:05:12.046" v="0" actId="47"/>
        <pc:sldMkLst>
          <pc:docMk/>
          <pc:sldMk cId="2371706570" sldId="567"/>
        </pc:sldMkLst>
      </pc:sldChg>
      <pc:sldChg chg="del">
        <pc:chgData name="Kevin Stilts" userId="99c6032548666723" providerId="LiveId" clId="{9760AE33-5958-46DE-AFFB-908CD928ED01}" dt="2020-10-29T05:05:12.046" v="0" actId="47"/>
        <pc:sldMkLst>
          <pc:docMk/>
          <pc:sldMk cId="3285783289" sldId="568"/>
        </pc:sldMkLst>
      </pc:sldChg>
      <pc:sldChg chg="del">
        <pc:chgData name="Kevin Stilts" userId="99c6032548666723" providerId="LiveId" clId="{9760AE33-5958-46DE-AFFB-908CD928ED01}" dt="2020-10-29T05:05:12.046" v="0" actId="47"/>
        <pc:sldMkLst>
          <pc:docMk/>
          <pc:sldMk cId="3211564904" sldId="569"/>
        </pc:sldMkLst>
      </pc:sldChg>
      <pc:sldChg chg="del">
        <pc:chgData name="Kevin Stilts" userId="99c6032548666723" providerId="LiveId" clId="{9760AE33-5958-46DE-AFFB-908CD928ED01}" dt="2020-10-29T05:05:12.046" v="0" actId="47"/>
        <pc:sldMkLst>
          <pc:docMk/>
          <pc:sldMk cId="2638114206" sldId="570"/>
        </pc:sldMkLst>
      </pc:sldChg>
      <pc:sldChg chg="del">
        <pc:chgData name="Kevin Stilts" userId="99c6032548666723" providerId="LiveId" clId="{9760AE33-5958-46DE-AFFB-908CD928ED01}" dt="2020-10-29T05:05:12.046" v="0" actId="47"/>
        <pc:sldMkLst>
          <pc:docMk/>
          <pc:sldMk cId="2323350952" sldId="571"/>
        </pc:sldMkLst>
      </pc:sldChg>
      <pc:sldChg chg="del">
        <pc:chgData name="Kevin Stilts" userId="99c6032548666723" providerId="LiveId" clId="{9760AE33-5958-46DE-AFFB-908CD928ED01}" dt="2020-10-29T05:05:12.046" v="0" actId="47"/>
        <pc:sldMkLst>
          <pc:docMk/>
          <pc:sldMk cId="3778901073" sldId="572"/>
        </pc:sldMkLst>
      </pc:sldChg>
      <pc:sldChg chg="del">
        <pc:chgData name="Kevin Stilts" userId="99c6032548666723" providerId="LiveId" clId="{9760AE33-5958-46DE-AFFB-908CD928ED01}" dt="2020-10-29T05:05:12.046" v="0" actId="47"/>
        <pc:sldMkLst>
          <pc:docMk/>
          <pc:sldMk cId="3201807719" sldId="573"/>
        </pc:sldMkLst>
      </pc:sldChg>
      <pc:sldChg chg="del">
        <pc:chgData name="Kevin Stilts" userId="99c6032548666723" providerId="LiveId" clId="{9760AE33-5958-46DE-AFFB-908CD928ED01}" dt="2020-10-29T05:05:12.046" v="0" actId="47"/>
        <pc:sldMkLst>
          <pc:docMk/>
          <pc:sldMk cId="3580447022" sldId="574"/>
        </pc:sldMkLst>
      </pc:sldChg>
      <pc:sldChg chg="del">
        <pc:chgData name="Kevin Stilts" userId="99c6032548666723" providerId="LiveId" clId="{9760AE33-5958-46DE-AFFB-908CD928ED01}" dt="2020-10-29T05:05:12.046" v="0" actId="47"/>
        <pc:sldMkLst>
          <pc:docMk/>
          <pc:sldMk cId="3371080701" sldId="577"/>
        </pc:sldMkLst>
      </pc:sldChg>
      <pc:sldChg chg="del">
        <pc:chgData name="Kevin Stilts" userId="99c6032548666723" providerId="LiveId" clId="{9760AE33-5958-46DE-AFFB-908CD928ED01}" dt="2020-10-29T05:05:12.046" v="0" actId="47"/>
        <pc:sldMkLst>
          <pc:docMk/>
          <pc:sldMk cId="1528812271" sldId="578"/>
        </pc:sldMkLst>
      </pc:sldChg>
      <pc:sldChg chg="del">
        <pc:chgData name="Kevin Stilts" userId="99c6032548666723" providerId="LiveId" clId="{9760AE33-5958-46DE-AFFB-908CD928ED01}" dt="2020-10-29T05:05:12.046" v="0" actId="47"/>
        <pc:sldMkLst>
          <pc:docMk/>
          <pc:sldMk cId="2804404661" sldId="579"/>
        </pc:sldMkLst>
      </pc:sldChg>
      <pc:sldChg chg="del">
        <pc:chgData name="Kevin Stilts" userId="99c6032548666723" providerId="LiveId" clId="{9760AE33-5958-46DE-AFFB-908CD928ED01}" dt="2020-10-29T05:05:12.046" v="0" actId="47"/>
        <pc:sldMkLst>
          <pc:docMk/>
          <pc:sldMk cId="2913115484" sldId="580"/>
        </pc:sldMkLst>
      </pc:sldChg>
      <pc:sldChg chg="del">
        <pc:chgData name="Kevin Stilts" userId="99c6032548666723" providerId="LiveId" clId="{9760AE33-5958-46DE-AFFB-908CD928ED01}" dt="2020-10-29T05:05:12.046" v="0" actId="47"/>
        <pc:sldMkLst>
          <pc:docMk/>
          <pc:sldMk cId="1321347039" sldId="582"/>
        </pc:sldMkLst>
      </pc:sldChg>
      <pc:sldChg chg="del">
        <pc:chgData name="Kevin Stilts" userId="99c6032548666723" providerId="LiveId" clId="{9760AE33-5958-46DE-AFFB-908CD928ED01}" dt="2020-10-29T05:05:12.046" v="0" actId="47"/>
        <pc:sldMkLst>
          <pc:docMk/>
          <pc:sldMk cId="1356504853" sldId="583"/>
        </pc:sldMkLst>
      </pc:sldChg>
      <pc:sldChg chg="del">
        <pc:chgData name="Kevin Stilts" userId="99c6032548666723" providerId="LiveId" clId="{9760AE33-5958-46DE-AFFB-908CD928ED01}" dt="2020-10-29T05:05:12.046" v="0" actId="47"/>
        <pc:sldMkLst>
          <pc:docMk/>
          <pc:sldMk cId="356898532" sldId="584"/>
        </pc:sldMkLst>
      </pc:sldChg>
      <pc:sldChg chg="del">
        <pc:chgData name="Kevin Stilts" userId="99c6032548666723" providerId="LiveId" clId="{9760AE33-5958-46DE-AFFB-908CD928ED01}" dt="2020-10-29T05:05:12.046" v="0" actId="47"/>
        <pc:sldMkLst>
          <pc:docMk/>
          <pc:sldMk cId="1580180023" sldId="585"/>
        </pc:sldMkLst>
      </pc:sldChg>
      <pc:sldChg chg="del">
        <pc:chgData name="Kevin Stilts" userId="99c6032548666723" providerId="LiveId" clId="{9760AE33-5958-46DE-AFFB-908CD928ED01}" dt="2020-10-29T05:05:12.046" v="0" actId="47"/>
        <pc:sldMkLst>
          <pc:docMk/>
          <pc:sldMk cId="1096899196" sldId="586"/>
        </pc:sldMkLst>
      </pc:sldChg>
      <pc:sldChg chg="del">
        <pc:chgData name="Kevin Stilts" userId="99c6032548666723" providerId="LiveId" clId="{9760AE33-5958-46DE-AFFB-908CD928ED01}" dt="2020-10-29T05:05:12.046" v="0" actId="47"/>
        <pc:sldMkLst>
          <pc:docMk/>
          <pc:sldMk cId="1715022788" sldId="587"/>
        </pc:sldMkLst>
      </pc:sldChg>
      <pc:sldChg chg="del">
        <pc:chgData name="Kevin Stilts" userId="99c6032548666723" providerId="LiveId" clId="{9760AE33-5958-46DE-AFFB-908CD928ED01}" dt="2020-10-29T05:05:12.046" v="0" actId="47"/>
        <pc:sldMkLst>
          <pc:docMk/>
          <pc:sldMk cId="3461736195" sldId="588"/>
        </pc:sldMkLst>
      </pc:sldChg>
      <pc:sldChg chg="del">
        <pc:chgData name="Kevin Stilts" userId="99c6032548666723" providerId="LiveId" clId="{9760AE33-5958-46DE-AFFB-908CD928ED01}" dt="2020-10-29T05:05:12.046" v="0" actId="47"/>
        <pc:sldMkLst>
          <pc:docMk/>
          <pc:sldMk cId="1649285648" sldId="589"/>
        </pc:sldMkLst>
      </pc:sldChg>
      <pc:sldChg chg="addSp modSp mod">
        <pc:chgData name="Kevin Stilts" userId="99c6032548666723" providerId="LiveId" clId="{9760AE33-5958-46DE-AFFB-908CD928ED01}" dt="2020-10-29T05:05:33.752" v="13" actId="1035"/>
        <pc:sldMkLst>
          <pc:docMk/>
          <pc:sldMk cId="1511088271" sldId="590"/>
        </pc:sldMkLst>
        <pc:spChg chg="mod">
          <ac:chgData name="Kevin Stilts" userId="99c6032548666723" providerId="LiveId" clId="{9760AE33-5958-46DE-AFFB-908CD928ED01}" dt="2020-10-29T05:05:33.752" v="13" actId="1035"/>
          <ac:spMkLst>
            <pc:docMk/>
            <pc:sldMk cId="1511088271" sldId="590"/>
            <ac:spMk id="2" creationId="{D36B74F9-A653-473D-92CB-CA03CF2065CE}"/>
          </ac:spMkLst>
        </pc:spChg>
        <pc:spChg chg="add">
          <ac:chgData name="Kevin Stilts" userId="99c6032548666723" providerId="LiveId" clId="{9760AE33-5958-46DE-AFFB-908CD928ED01}" dt="2020-10-29T05:05:27.280" v="3" actId="22"/>
          <ac:spMkLst>
            <pc:docMk/>
            <pc:sldMk cId="1511088271" sldId="590"/>
            <ac:spMk id="6" creationId="{3AA70614-A57F-4B58-82B3-F41FACF8246F}"/>
          </ac:spMkLst>
        </pc:spChg>
      </pc:sldChg>
      <pc:sldChg chg="modAnim">
        <pc:chgData name="Kevin Stilts" userId="99c6032548666723" providerId="LiveId" clId="{9760AE33-5958-46DE-AFFB-908CD928ED01}" dt="2020-10-29T05:09:33.245" v="16"/>
        <pc:sldMkLst>
          <pc:docMk/>
          <pc:sldMk cId="971632532" sldId="592"/>
        </pc:sldMkLst>
      </pc:sldChg>
      <pc:sldChg chg="modAnim">
        <pc:chgData name="Kevin Stilts" userId="99c6032548666723" providerId="LiveId" clId="{9760AE33-5958-46DE-AFFB-908CD928ED01}" dt="2020-10-29T05:10:09.100" v="19"/>
        <pc:sldMkLst>
          <pc:docMk/>
          <pc:sldMk cId="2694650294" sldId="594"/>
        </pc:sldMkLst>
      </pc:sldChg>
      <pc:sldChg chg="modSp modAnim">
        <pc:chgData name="Kevin Stilts" userId="99c6032548666723" providerId="LiveId" clId="{9760AE33-5958-46DE-AFFB-908CD928ED01}" dt="2020-10-29T05:10:39.789" v="35"/>
        <pc:sldMkLst>
          <pc:docMk/>
          <pc:sldMk cId="3788144298" sldId="595"/>
        </pc:sldMkLst>
        <pc:spChg chg="mod">
          <ac:chgData name="Kevin Stilts" userId="99c6032548666723" providerId="LiveId" clId="{9760AE33-5958-46DE-AFFB-908CD928ED01}" dt="2020-10-29T05:10:28.343" v="34" actId="20577"/>
          <ac:spMkLst>
            <pc:docMk/>
            <pc:sldMk cId="3788144298" sldId="595"/>
            <ac:spMk id="3" creationId="{00000000-0000-0000-0000-000000000000}"/>
          </ac:spMkLst>
        </pc:spChg>
      </pc:sldChg>
      <pc:sldChg chg="modAnim">
        <pc:chgData name="Kevin Stilts" userId="99c6032548666723" providerId="LiveId" clId="{9760AE33-5958-46DE-AFFB-908CD928ED01}" dt="2020-10-29T05:10:55.631" v="37"/>
        <pc:sldMkLst>
          <pc:docMk/>
          <pc:sldMk cId="991018641" sldId="596"/>
        </pc:sldMkLst>
      </pc:sldChg>
      <pc:sldChg chg="modAnim">
        <pc:chgData name="Kevin Stilts" userId="99c6032548666723" providerId="LiveId" clId="{9760AE33-5958-46DE-AFFB-908CD928ED01}" dt="2020-10-29T05:11:45.021" v="43"/>
        <pc:sldMkLst>
          <pc:docMk/>
          <pc:sldMk cId="186439556" sldId="598"/>
        </pc:sldMkLst>
      </pc:sldChg>
      <pc:sldChg chg="modAnim">
        <pc:chgData name="Kevin Stilts" userId="99c6032548666723" providerId="LiveId" clId="{9760AE33-5958-46DE-AFFB-908CD928ED01}" dt="2020-10-29T05:12:04.515" v="45"/>
        <pc:sldMkLst>
          <pc:docMk/>
          <pc:sldMk cId="1743258319" sldId="600"/>
        </pc:sldMkLst>
      </pc:sldChg>
      <pc:sldChg chg="del">
        <pc:chgData name="Kevin Stilts" userId="99c6032548666723" providerId="LiveId" clId="{9760AE33-5958-46DE-AFFB-908CD928ED01}" dt="2020-10-29T05:08:44.637" v="15" actId="47"/>
        <pc:sldMkLst>
          <pc:docMk/>
          <pc:sldMk cId="1322035546" sldId="602"/>
        </pc:sldMkLst>
      </pc:sldChg>
      <pc:sldChg chg="del">
        <pc:chgData name="Kevin Stilts" userId="99c6032548666723" providerId="LiveId" clId="{9760AE33-5958-46DE-AFFB-908CD928ED01}" dt="2020-10-29T05:08:44.637" v="15" actId="47"/>
        <pc:sldMkLst>
          <pc:docMk/>
          <pc:sldMk cId="1030554002" sldId="603"/>
        </pc:sldMkLst>
      </pc:sldChg>
      <pc:sldChg chg="del">
        <pc:chgData name="Kevin Stilts" userId="99c6032548666723" providerId="LiveId" clId="{9760AE33-5958-46DE-AFFB-908CD928ED01}" dt="2020-10-29T05:08:44.637" v="15" actId="47"/>
        <pc:sldMkLst>
          <pc:docMk/>
          <pc:sldMk cId="873501655" sldId="604"/>
        </pc:sldMkLst>
      </pc:sldChg>
      <pc:sldChg chg="del">
        <pc:chgData name="Kevin Stilts" userId="99c6032548666723" providerId="LiveId" clId="{9760AE33-5958-46DE-AFFB-908CD928ED01}" dt="2020-10-29T05:08:44.637" v="15" actId="47"/>
        <pc:sldMkLst>
          <pc:docMk/>
          <pc:sldMk cId="3575879218" sldId="605"/>
        </pc:sldMkLst>
      </pc:sldChg>
      <pc:sldChg chg="del">
        <pc:chgData name="Kevin Stilts" userId="99c6032548666723" providerId="LiveId" clId="{9760AE33-5958-46DE-AFFB-908CD928ED01}" dt="2020-10-29T05:08:44.637" v="15" actId="47"/>
        <pc:sldMkLst>
          <pc:docMk/>
          <pc:sldMk cId="4156327904" sldId="607"/>
        </pc:sldMkLst>
      </pc:sldChg>
      <pc:sldChg chg="del">
        <pc:chgData name="Kevin Stilts" userId="99c6032548666723" providerId="LiveId" clId="{9760AE33-5958-46DE-AFFB-908CD928ED01}" dt="2020-10-29T05:08:44.637" v="15" actId="47"/>
        <pc:sldMkLst>
          <pc:docMk/>
          <pc:sldMk cId="2117902051" sldId="608"/>
        </pc:sldMkLst>
      </pc:sldChg>
      <pc:sldChg chg="del">
        <pc:chgData name="Kevin Stilts" userId="99c6032548666723" providerId="LiveId" clId="{9760AE33-5958-46DE-AFFB-908CD928ED01}" dt="2020-10-29T05:08:44.637" v="15" actId="47"/>
        <pc:sldMkLst>
          <pc:docMk/>
          <pc:sldMk cId="225821018" sldId="609"/>
        </pc:sldMkLst>
      </pc:sldChg>
      <pc:sldChg chg="del">
        <pc:chgData name="Kevin Stilts" userId="99c6032548666723" providerId="LiveId" clId="{9760AE33-5958-46DE-AFFB-908CD928ED01}" dt="2020-10-29T05:08:44.637" v="15" actId="47"/>
        <pc:sldMkLst>
          <pc:docMk/>
          <pc:sldMk cId="3615165464" sldId="610"/>
        </pc:sldMkLst>
      </pc:sldChg>
      <pc:sldChg chg="del">
        <pc:chgData name="Kevin Stilts" userId="99c6032548666723" providerId="LiveId" clId="{9760AE33-5958-46DE-AFFB-908CD928ED01}" dt="2020-10-29T05:08:44.637" v="15" actId="47"/>
        <pc:sldMkLst>
          <pc:docMk/>
          <pc:sldMk cId="3912378264" sldId="611"/>
        </pc:sldMkLst>
      </pc:sldChg>
      <pc:sldChg chg="del">
        <pc:chgData name="Kevin Stilts" userId="99c6032548666723" providerId="LiveId" clId="{9760AE33-5958-46DE-AFFB-908CD928ED01}" dt="2020-10-29T05:08:44.637" v="15" actId="47"/>
        <pc:sldMkLst>
          <pc:docMk/>
          <pc:sldMk cId="2731198529" sldId="612"/>
        </pc:sldMkLst>
      </pc:sldChg>
      <pc:sldChg chg="del">
        <pc:chgData name="Kevin Stilts" userId="99c6032548666723" providerId="LiveId" clId="{9760AE33-5958-46DE-AFFB-908CD928ED01}" dt="2020-10-29T05:08:44.637" v="15" actId="47"/>
        <pc:sldMkLst>
          <pc:docMk/>
          <pc:sldMk cId="2184026707" sldId="613"/>
        </pc:sldMkLst>
      </pc:sldChg>
      <pc:sldChg chg="del">
        <pc:chgData name="Kevin Stilts" userId="99c6032548666723" providerId="LiveId" clId="{9760AE33-5958-46DE-AFFB-908CD928ED01}" dt="2020-10-29T05:08:44.637" v="15" actId="47"/>
        <pc:sldMkLst>
          <pc:docMk/>
          <pc:sldMk cId="3755122853" sldId="614"/>
        </pc:sldMkLst>
      </pc:sldChg>
      <pc:sldChg chg="del">
        <pc:chgData name="Kevin Stilts" userId="99c6032548666723" providerId="LiveId" clId="{9760AE33-5958-46DE-AFFB-908CD928ED01}" dt="2020-10-29T05:08:44.637" v="15" actId="47"/>
        <pc:sldMkLst>
          <pc:docMk/>
          <pc:sldMk cId="456364224" sldId="615"/>
        </pc:sldMkLst>
      </pc:sldChg>
      <pc:sldChg chg="del">
        <pc:chgData name="Kevin Stilts" userId="99c6032548666723" providerId="LiveId" clId="{9760AE33-5958-46DE-AFFB-908CD928ED01}" dt="2020-10-29T05:08:44.637" v="15" actId="47"/>
        <pc:sldMkLst>
          <pc:docMk/>
          <pc:sldMk cId="3417729452" sldId="616"/>
        </pc:sldMkLst>
      </pc:sldChg>
      <pc:sldChg chg="del">
        <pc:chgData name="Kevin Stilts" userId="99c6032548666723" providerId="LiveId" clId="{9760AE33-5958-46DE-AFFB-908CD928ED01}" dt="2020-10-29T05:08:44.637" v="15" actId="47"/>
        <pc:sldMkLst>
          <pc:docMk/>
          <pc:sldMk cId="4194151504" sldId="617"/>
        </pc:sldMkLst>
      </pc:sldChg>
      <pc:sldChg chg="del">
        <pc:chgData name="Kevin Stilts" userId="99c6032548666723" providerId="LiveId" clId="{9760AE33-5958-46DE-AFFB-908CD928ED01}" dt="2020-10-29T05:08:44.637" v="15" actId="47"/>
        <pc:sldMkLst>
          <pc:docMk/>
          <pc:sldMk cId="3285841180" sldId="618"/>
        </pc:sldMkLst>
      </pc:sldChg>
      <pc:sldChg chg="del">
        <pc:chgData name="Kevin Stilts" userId="99c6032548666723" providerId="LiveId" clId="{9760AE33-5958-46DE-AFFB-908CD928ED01}" dt="2020-10-29T05:08:44.637" v="15" actId="47"/>
        <pc:sldMkLst>
          <pc:docMk/>
          <pc:sldMk cId="2381986851" sldId="620"/>
        </pc:sldMkLst>
      </pc:sldChg>
      <pc:sldChg chg="del">
        <pc:chgData name="Kevin Stilts" userId="99c6032548666723" providerId="LiveId" clId="{9760AE33-5958-46DE-AFFB-908CD928ED01}" dt="2020-10-29T05:08:44.637" v="15" actId="47"/>
        <pc:sldMkLst>
          <pc:docMk/>
          <pc:sldMk cId="762654512" sldId="621"/>
        </pc:sldMkLst>
      </pc:sldChg>
      <pc:sldChg chg="del">
        <pc:chgData name="Kevin Stilts" userId="99c6032548666723" providerId="LiveId" clId="{9760AE33-5958-46DE-AFFB-908CD928ED01}" dt="2020-10-29T05:08:44.637" v="15" actId="47"/>
        <pc:sldMkLst>
          <pc:docMk/>
          <pc:sldMk cId="692361161" sldId="622"/>
        </pc:sldMkLst>
      </pc:sldChg>
      <pc:sldChg chg="del">
        <pc:chgData name="Kevin Stilts" userId="99c6032548666723" providerId="LiveId" clId="{9760AE33-5958-46DE-AFFB-908CD928ED01}" dt="2020-10-29T05:08:44.637" v="15" actId="47"/>
        <pc:sldMkLst>
          <pc:docMk/>
          <pc:sldMk cId="1318930912" sldId="623"/>
        </pc:sldMkLst>
      </pc:sldChg>
      <pc:sldChg chg="del">
        <pc:chgData name="Kevin Stilts" userId="99c6032548666723" providerId="LiveId" clId="{9760AE33-5958-46DE-AFFB-908CD928ED01}" dt="2020-10-29T05:08:44.637" v="15" actId="47"/>
        <pc:sldMkLst>
          <pc:docMk/>
          <pc:sldMk cId="365770643" sldId="624"/>
        </pc:sldMkLst>
      </pc:sldChg>
      <pc:sldChg chg="del">
        <pc:chgData name="Kevin Stilts" userId="99c6032548666723" providerId="LiveId" clId="{9760AE33-5958-46DE-AFFB-908CD928ED01}" dt="2020-10-29T05:08:44.637" v="15" actId="47"/>
        <pc:sldMkLst>
          <pc:docMk/>
          <pc:sldMk cId="3734816837" sldId="625"/>
        </pc:sldMkLst>
      </pc:sldChg>
      <pc:sldChg chg="del">
        <pc:chgData name="Kevin Stilts" userId="99c6032548666723" providerId="LiveId" clId="{9760AE33-5958-46DE-AFFB-908CD928ED01}" dt="2020-10-29T05:08:44.637" v="15" actId="47"/>
        <pc:sldMkLst>
          <pc:docMk/>
          <pc:sldMk cId="2493856448" sldId="626"/>
        </pc:sldMkLst>
      </pc:sldChg>
      <pc:sldChg chg="del">
        <pc:chgData name="Kevin Stilts" userId="99c6032548666723" providerId="LiveId" clId="{9760AE33-5958-46DE-AFFB-908CD928ED01}" dt="2020-10-29T05:08:44.637" v="15" actId="47"/>
        <pc:sldMkLst>
          <pc:docMk/>
          <pc:sldMk cId="1223601919" sldId="627"/>
        </pc:sldMkLst>
      </pc:sldChg>
      <pc:sldChg chg="del">
        <pc:chgData name="Kevin Stilts" userId="99c6032548666723" providerId="LiveId" clId="{9760AE33-5958-46DE-AFFB-908CD928ED01}" dt="2020-10-29T05:08:44.637" v="15" actId="47"/>
        <pc:sldMkLst>
          <pc:docMk/>
          <pc:sldMk cId="1951051416" sldId="628"/>
        </pc:sldMkLst>
      </pc:sldChg>
      <pc:sldChg chg="del">
        <pc:chgData name="Kevin Stilts" userId="99c6032548666723" providerId="LiveId" clId="{9760AE33-5958-46DE-AFFB-908CD928ED01}" dt="2020-10-29T05:08:44.637" v="15" actId="47"/>
        <pc:sldMkLst>
          <pc:docMk/>
          <pc:sldMk cId="4013212772" sldId="629"/>
        </pc:sldMkLst>
      </pc:sldChg>
      <pc:sldChg chg="del">
        <pc:chgData name="Kevin Stilts" userId="99c6032548666723" providerId="LiveId" clId="{9760AE33-5958-46DE-AFFB-908CD928ED01}" dt="2020-10-29T05:08:44.637" v="15" actId="47"/>
        <pc:sldMkLst>
          <pc:docMk/>
          <pc:sldMk cId="978858813" sldId="630"/>
        </pc:sldMkLst>
      </pc:sldChg>
      <pc:sldChg chg="del">
        <pc:chgData name="Kevin Stilts" userId="99c6032548666723" providerId="LiveId" clId="{9760AE33-5958-46DE-AFFB-908CD928ED01}" dt="2020-10-29T05:08:44.637" v="15" actId="47"/>
        <pc:sldMkLst>
          <pc:docMk/>
          <pc:sldMk cId="476381978" sldId="631"/>
        </pc:sldMkLst>
      </pc:sldChg>
      <pc:sldChg chg="del">
        <pc:chgData name="Kevin Stilts" userId="99c6032548666723" providerId="LiveId" clId="{9760AE33-5958-46DE-AFFB-908CD928ED01}" dt="2020-10-29T05:08:44.637" v="15" actId="47"/>
        <pc:sldMkLst>
          <pc:docMk/>
          <pc:sldMk cId="955191201" sldId="632"/>
        </pc:sldMkLst>
      </pc:sldChg>
      <pc:sldChg chg="del">
        <pc:chgData name="Kevin Stilts" userId="99c6032548666723" providerId="LiveId" clId="{9760AE33-5958-46DE-AFFB-908CD928ED01}" dt="2020-10-29T05:08:44.637" v="15" actId="47"/>
        <pc:sldMkLst>
          <pc:docMk/>
          <pc:sldMk cId="1524802337" sldId="633"/>
        </pc:sldMkLst>
      </pc:sldChg>
      <pc:sldChg chg="del">
        <pc:chgData name="Kevin Stilts" userId="99c6032548666723" providerId="LiveId" clId="{9760AE33-5958-46DE-AFFB-908CD928ED01}" dt="2020-10-29T05:08:44.637" v="15" actId="47"/>
        <pc:sldMkLst>
          <pc:docMk/>
          <pc:sldMk cId="3679207388" sldId="634"/>
        </pc:sldMkLst>
      </pc:sldChg>
      <pc:sldChg chg="del">
        <pc:chgData name="Kevin Stilts" userId="99c6032548666723" providerId="LiveId" clId="{9760AE33-5958-46DE-AFFB-908CD928ED01}" dt="2020-10-29T05:08:44.637" v="15" actId="47"/>
        <pc:sldMkLst>
          <pc:docMk/>
          <pc:sldMk cId="1152973198" sldId="635"/>
        </pc:sldMkLst>
      </pc:sldChg>
      <pc:sldChg chg="del">
        <pc:chgData name="Kevin Stilts" userId="99c6032548666723" providerId="LiveId" clId="{9760AE33-5958-46DE-AFFB-908CD928ED01}" dt="2020-10-29T05:08:44.637" v="15" actId="47"/>
        <pc:sldMkLst>
          <pc:docMk/>
          <pc:sldMk cId="3550079025" sldId="636"/>
        </pc:sldMkLst>
      </pc:sldChg>
      <pc:sldChg chg="del">
        <pc:chgData name="Kevin Stilts" userId="99c6032548666723" providerId="LiveId" clId="{9760AE33-5958-46DE-AFFB-908CD928ED01}" dt="2020-10-29T05:08:44.637" v="15" actId="47"/>
        <pc:sldMkLst>
          <pc:docMk/>
          <pc:sldMk cId="3284098470" sldId="637"/>
        </pc:sldMkLst>
      </pc:sldChg>
      <pc:sldChg chg="del">
        <pc:chgData name="Kevin Stilts" userId="99c6032548666723" providerId="LiveId" clId="{9760AE33-5958-46DE-AFFB-908CD928ED01}" dt="2020-10-29T05:08:44.637" v="15" actId="47"/>
        <pc:sldMkLst>
          <pc:docMk/>
          <pc:sldMk cId="2422188817" sldId="638"/>
        </pc:sldMkLst>
      </pc:sldChg>
      <pc:sldChg chg="del">
        <pc:chgData name="Kevin Stilts" userId="99c6032548666723" providerId="LiveId" clId="{9760AE33-5958-46DE-AFFB-908CD928ED01}" dt="2020-10-29T05:08:44.637" v="15" actId="47"/>
        <pc:sldMkLst>
          <pc:docMk/>
          <pc:sldMk cId="1267444263" sldId="639"/>
        </pc:sldMkLst>
      </pc:sldChg>
      <pc:sldChg chg="del">
        <pc:chgData name="Kevin Stilts" userId="99c6032548666723" providerId="LiveId" clId="{9760AE33-5958-46DE-AFFB-908CD928ED01}" dt="2020-10-29T05:08:44.637" v="15" actId="47"/>
        <pc:sldMkLst>
          <pc:docMk/>
          <pc:sldMk cId="3656108407" sldId="640"/>
        </pc:sldMkLst>
      </pc:sldChg>
      <pc:sldChg chg="del">
        <pc:chgData name="Kevin Stilts" userId="99c6032548666723" providerId="LiveId" clId="{9760AE33-5958-46DE-AFFB-908CD928ED01}" dt="2020-10-29T05:08:44.637" v="15" actId="47"/>
        <pc:sldMkLst>
          <pc:docMk/>
          <pc:sldMk cId="3906843671" sldId="641"/>
        </pc:sldMkLst>
      </pc:sldChg>
      <pc:sldChg chg="del">
        <pc:chgData name="Kevin Stilts" userId="99c6032548666723" providerId="LiveId" clId="{9760AE33-5958-46DE-AFFB-908CD928ED01}" dt="2020-10-29T05:08:44.637" v="15" actId="47"/>
        <pc:sldMkLst>
          <pc:docMk/>
          <pc:sldMk cId="143655461" sldId="642"/>
        </pc:sldMkLst>
      </pc:sldChg>
      <pc:sldChg chg="del">
        <pc:chgData name="Kevin Stilts" userId="99c6032548666723" providerId="LiveId" clId="{9760AE33-5958-46DE-AFFB-908CD928ED01}" dt="2020-10-29T05:08:44.637" v="15" actId="47"/>
        <pc:sldMkLst>
          <pc:docMk/>
          <pc:sldMk cId="2938025641" sldId="643"/>
        </pc:sldMkLst>
      </pc:sldChg>
      <pc:sldChg chg="del">
        <pc:chgData name="Kevin Stilts" userId="99c6032548666723" providerId="LiveId" clId="{9760AE33-5958-46DE-AFFB-908CD928ED01}" dt="2020-10-29T05:08:44.637" v="15" actId="47"/>
        <pc:sldMkLst>
          <pc:docMk/>
          <pc:sldMk cId="1850961946" sldId="644"/>
        </pc:sldMkLst>
      </pc:sldChg>
      <pc:sldChg chg="del">
        <pc:chgData name="Kevin Stilts" userId="99c6032548666723" providerId="LiveId" clId="{9760AE33-5958-46DE-AFFB-908CD928ED01}" dt="2020-10-29T05:08:44.637" v="15" actId="47"/>
        <pc:sldMkLst>
          <pc:docMk/>
          <pc:sldMk cId="1998851636" sldId="645"/>
        </pc:sldMkLst>
      </pc:sldChg>
      <pc:sldChg chg="del">
        <pc:chgData name="Kevin Stilts" userId="99c6032548666723" providerId="LiveId" clId="{9760AE33-5958-46DE-AFFB-908CD928ED01}" dt="2020-10-29T05:08:44.637" v="15" actId="47"/>
        <pc:sldMkLst>
          <pc:docMk/>
          <pc:sldMk cId="3796294591" sldId="646"/>
        </pc:sldMkLst>
      </pc:sldChg>
      <pc:sldChg chg="del">
        <pc:chgData name="Kevin Stilts" userId="99c6032548666723" providerId="LiveId" clId="{9760AE33-5958-46DE-AFFB-908CD928ED01}" dt="2020-10-29T05:08:44.637" v="15" actId="47"/>
        <pc:sldMkLst>
          <pc:docMk/>
          <pc:sldMk cId="1357032672" sldId="647"/>
        </pc:sldMkLst>
      </pc:sldChg>
      <pc:sldChg chg="del">
        <pc:chgData name="Kevin Stilts" userId="99c6032548666723" providerId="LiveId" clId="{9760AE33-5958-46DE-AFFB-908CD928ED01}" dt="2020-10-29T05:08:44.637" v="15" actId="47"/>
        <pc:sldMkLst>
          <pc:docMk/>
          <pc:sldMk cId="638832864" sldId="648"/>
        </pc:sldMkLst>
      </pc:sldChg>
      <pc:sldChg chg="del">
        <pc:chgData name="Kevin Stilts" userId="99c6032548666723" providerId="LiveId" clId="{9760AE33-5958-46DE-AFFB-908CD928ED01}" dt="2020-10-29T05:08:44.637" v="15" actId="47"/>
        <pc:sldMkLst>
          <pc:docMk/>
          <pc:sldMk cId="3560386870" sldId="649"/>
        </pc:sldMkLst>
      </pc:sldChg>
      <pc:sldChg chg="del">
        <pc:chgData name="Kevin Stilts" userId="99c6032548666723" providerId="LiveId" clId="{9760AE33-5958-46DE-AFFB-908CD928ED01}" dt="2020-10-29T05:08:44.637" v="15" actId="47"/>
        <pc:sldMkLst>
          <pc:docMk/>
          <pc:sldMk cId="845389707" sldId="650"/>
        </pc:sldMkLst>
      </pc:sldChg>
      <pc:sldChg chg="del">
        <pc:chgData name="Kevin Stilts" userId="99c6032548666723" providerId="LiveId" clId="{9760AE33-5958-46DE-AFFB-908CD928ED01}" dt="2020-10-29T05:08:44.637" v="15" actId="47"/>
        <pc:sldMkLst>
          <pc:docMk/>
          <pc:sldMk cId="342485157" sldId="651"/>
        </pc:sldMkLst>
      </pc:sldChg>
      <pc:sldChg chg="del">
        <pc:chgData name="Kevin Stilts" userId="99c6032548666723" providerId="LiveId" clId="{9760AE33-5958-46DE-AFFB-908CD928ED01}" dt="2020-10-29T05:08:44.637" v="15" actId="47"/>
        <pc:sldMkLst>
          <pc:docMk/>
          <pc:sldMk cId="1606305811" sldId="652"/>
        </pc:sldMkLst>
      </pc:sldChg>
      <pc:sldChg chg="del">
        <pc:chgData name="Kevin Stilts" userId="99c6032548666723" providerId="LiveId" clId="{9760AE33-5958-46DE-AFFB-908CD928ED01}" dt="2020-10-29T05:08:44.637" v="15" actId="47"/>
        <pc:sldMkLst>
          <pc:docMk/>
          <pc:sldMk cId="1447769283" sldId="653"/>
        </pc:sldMkLst>
      </pc:sldChg>
      <pc:sldChg chg="del">
        <pc:chgData name="Kevin Stilts" userId="99c6032548666723" providerId="LiveId" clId="{9760AE33-5958-46DE-AFFB-908CD928ED01}" dt="2020-10-29T05:08:44.637" v="15" actId="47"/>
        <pc:sldMkLst>
          <pc:docMk/>
          <pc:sldMk cId="689928769" sldId="654"/>
        </pc:sldMkLst>
      </pc:sldChg>
      <pc:sldChg chg="del">
        <pc:chgData name="Kevin Stilts" userId="99c6032548666723" providerId="LiveId" clId="{9760AE33-5958-46DE-AFFB-908CD928ED01}" dt="2020-10-29T05:08:44.637" v="15" actId="47"/>
        <pc:sldMkLst>
          <pc:docMk/>
          <pc:sldMk cId="2157998636" sldId="655"/>
        </pc:sldMkLst>
      </pc:sldChg>
      <pc:sldChg chg="del">
        <pc:chgData name="Kevin Stilts" userId="99c6032548666723" providerId="LiveId" clId="{9760AE33-5958-46DE-AFFB-908CD928ED01}" dt="2020-10-29T05:08:44.637" v="15" actId="47"/>
        <pc:sldMkLst>
          <pc:docMk/>
          <pc:sldMk cId="951818344" sldId="656"/>
        </pc:sldMkLst>
      </pc:sldChg>
      <pc:sldChg chg="del">
        <pc:chgData name="Kevin Stilts" userId="99c6032548666723" providerId="LiveId" clId="{9760AE33-5958-46DE-AFFB-908CD928ED01}" dt="2020-10-29T05:08:44.637" v="15" actId="47"/>
        <pc:sldMkLst>
          <pc:docMk/>
          <pc:sldMk cId="3688881589" sldId="657"/>
        </pc:sldMkLst>
      </pc:sldChg>
      <pc:sldChg chg="del">
        <pc:chgData name="Kevin Stilts" userId="99c6032548666723" providerId="LiveId" clId="{9760AE33-5958-46DE-AFFB-908CD928ED01}" dt="2020-10-29T05:08:44.637" v="15" actId="47"/>
        <pc:sldMkLst>
          <pc:docMk/>
          <pc:sldMk cId="1412497722" sldId="658"/>
        </pc:sldMkLst>
      </pc:sldChg>
      <pc:sldChg chg="del">
        <pc:chgData name="Kevin Stilts" userId="99c6032548666723" providerId="LiveId" clId="{9760AE33-5958-46DE-AFFB-908CD928ED01}" dt="2020-10-29T05:08:44.637" v="15" actId="47"/>
        <pc:sldMkLst>
          <pc:docMk/>
          <pc:sldMk cId="469472327" sldId="659"/>
        </pc:sldMkLst>
      </pc:sldChg>
      <pc:sldChg chg="del">
        <pc:chgData name="Kevin Stilts" userId="99c6032548666723" providerId="LiveId" clId="{9760AE33-5958-46DE-AFFB-908CD928ED01}" dt="2020-10-29T05:08:44.637" v="15" actId="47"/>
        <pc:sldMkLst>
          <pc:docMk/>
          <pc:sldMk cId="4232320088" sldId="660"/>
        </pc:sldMkLst>
      </pc:sldChg>
      <pc:sldChg chg="del">
        <pc:chgData name="Kevin Stilts" userId="99c6032548666723" providerId="LiveId" clId="{9760AE33-5958-46DE-AFFB-908CD928ED01}" dt="2020-10-29T05:08:44.637" v="15" actId="47"/>
        <pc:sldMkLst>
          <pc:docMk/>
          <pc:sldMk cId="2766452228" sldId="661"/>
        </pc:sldMkLst>
      </pc:sldChg>
      <pc:sldChg chg="del">
        <pc:chgData name="Kevin Stilts" userId="99c6032548666723" providerId="LiveId" clId="{9760AE33-5958-46DE-AFFB-908CD928ED01}" dt="2020-10-29T05:08:44.637" v="15" actId="47"/>
        <pc:sldMkLst>
          <pc:docMk/>
          <pc:sldMk cId="4052633498" sldId="664"/>
        </pc:sldMkLst>
      </pc:sldChg>
      <pc:sldChg chg="del">
        <pc:chgData name="Kevin Stilts" userId="99c6032548666723" providerId="LiveId" clId="{9760AE33-5958-46DE-AFFB-908CD928ED01}" dt="2020-10-29T05:08:44.637" v="15" actId="47"/>
        <pc:sldMkLst>
          <pc:docMk/>
          <pc:sldMk cId="821225723" sldId="665"/>
        </pc:sldMkLst>
      </pc:sldChg>
      <pc:sldChg chg="del">
        <pc:chgData name="Kevin Stilts" userId="99c6032548666723" providerId="LiveId" clId="{9760AE33-5958-46DE-AFFB-908CD928ED01}" dt="2020-10-29T05:08:44.637" v="15" actId="47"/>
        <pc:sldMkLst>
          <pc:docMk/>
          <pc:sldMk cId="3268647839" sldId="666"/>
        </pc:sldMkLst>
      </pc:sldChg>
      <pc:sldChg chg="del">
        <pc:chgData name="Kevin Stilts" userId="99c6032548666723" providerId="LiveId" clId="{9760AE33-5958-46DE-AFFB-908CD928ED01}" dt="2020-10-29T05:08:44.637" v="15" actId="47"/>
        <pc:sldMkLst>
          <pc:docMk/>
          <pc:sldMk cId="803533919" sldId="667"/>
        </pc:sldMkLst>
      </pc:sldChg>
      <pc:sldChg chg="del">
        <pc:chgData name="Kevin Stilts" userId="99c6032548666723" providerId="LiveId" clId="{9760AE33-5958-46DE-AFFB-908CD928ED01}" dt="2020-10-29T05:08:44.637" v="15" actId="47"/>
        <pc:sldMkLst>
          <pc:docMk/>
          <pc:sldMk cId="1348611880" sldId="668"/>
        </pc:sldMkLst>
      </pc:sldChg>
      <pc:sldChg chg="del">
        <pc:chgData name="Kevin Stilts" userId="99c6032548666723" providerId="LiveId" clId="{9760AE33-5958-46DE-AFFB-908CD928ED01}" dt="2020-10-29T05:08:44.637" v="15" actId="47"/>
        <pc:sldMkLst>
          <pc:docMk/>
          <pc:sldMk cId="479238195" sldId="669"/>
        </pc:sldMkLst>
      </pc:sldChg>
      <pc:sldChg chg="del">
        <pc:chgData name="Kevin Stilts" userId="99c6032548666723" providerId="LiveId" clId="{9760AE33-5958-46DE-AFFB-908CD928ED01}" dt="2020-10-29T05:08:44.637" v="15" actId="47"/>
        <pc:sldMkLst>
          <pc:docMk/>
          <pc:sldMk cId="3873495973" sldId="670"/>
        </pc:sldMkLst>
      </pc:sldChg>
      <pc:sldChg chg="del">
        <pc:chgData name="Kevin Stilts" userId="99c6032548666723" providerId="LiveId" clId="{9760AE33-5958-46DE-AFFB-908CD928ED01}" dt="2020-10-29T05:08:44.637" v="15" actId="47"/>
        <pc:sldMkLst>
          <pc:docMk/>
          <pc:sldMk cId="2118218456" sldId="671"/>
        </pc:sldMkLst>
      </pc:sldChg>
      <pc:sldChg chg="del">
        <pc:chgData name="Kevin Stilts" userId="99c6032548666723" providerId="LiveId" clId="{9760AE33-5958-46DE-AFFB-908CD928ED01}" dt="2020-10-29T05:08:44.637" v="15" actId="47"/>
        <pc:sldMkLst>
          <pc:docMk/>
          <pc:sldMk cId="480337264" sldId="672"/>
        </pc:sldMkLst>
      </pc:sldChg>
      <pc:sldChg chg="del">
        <pc:chgData name="Kevin Stilts" userId="99c6032548666723" providerId="LiveId" clId="{9760AE33-5958-46DE-AFFB-908CD928ED01}" dt="2020-10-29T05:08:44.637" v="15" actId="47"/>
        <pc:sldMkLst>
          <pc:docMk/>
          <pc:sldMk cId="634223579" sldId="673"/>
        </pc:sldMkLst>
      </pc:sldChg>
      <pc:sldChg chg="del">
        <pc:chgData name="Kevin Stilts" userId="99c6032548666723" providerId="LiveId" clId="{9760AE33-5958-46DE-AFFB-908CD928ED01}" dt="2020-10-29T05:08:44.637" v="15" actId="47"/>
        <pc:sldMkLst>
          <pc:docMk/>
          <pc:sldMk cId="3531312797" sldId="674"/>
        </pc:sldMkLst>
      </pc:sldChg>
      <pc:sldChg chg="del">
        <pc:chgData name="Kevin Stilts" userId="99c6032548666723" providerId="LiveId" clId="{9760AE33-5958-46DE-AFFB-908CD928ED01}" dt="2020-10-29T05:08:44.637" v="15" actId="47"/>
        <pc:sldMkLst>
          <pc:docMk/>
          <pc:sldMk cId="3018394498" sldId="675"/>
        </pc:sldMkLst>
      </pc:sldChg>
      <pc:sldChg chg="del">
        <pc:chgData name="Kevin Stilts" userId="99c6032548666723" providerId="LiveId" clId="{9760AE33-5958-46DE-AFFB-908CD928ED01}" dt="2020-10-29T05:08:44.637" v="15" actId="47"/>
        <pc:sldMkLst>
          <pc:docMk/>
          <pc:sldMk cId="3779813280" sldId="676"/>
        </pc:sldMkLst>
      </pc:sldChg>
      <pc:sldChg chg="del">
        <pc:chgData name="Kevin Stilts" userId="99c6032548666723" providerId="LiveId" clId="{9760AE33-5958-46DE-AFFB-908CD928ED01}" dt="2020-10-29T05:08:44.637" v="15" actId="47"/>
        <pc:sldMkLst>
          <pc:docMk/>
          <pc:sldMk cId="798044990" sldId="677"/>
        </pc:sldMkLst>
      </pc:sldChg>
      <pc:sldChg chg="del">
        <pc:chgData name="Kevin Stilts" userId="99c6032548666723" providerId="LiveId" clId="{9760AE33-5958-46DE-AFFB-908CD928ED01}" dt="2020-10-29T05:08:44.637" v="15" actId="47"/>
        <pc:sldMkLst>
          <pc:docMk/>
          <pc:sldMk cId="1110177062" sldId="678"/>
        </pc:sldMkLst>
      </pc:sldChg>
      <pc:sldChg chg="del">
        <pc:chgData name="Kevin Stilts" userId="99c6032548666723" providerId="LiveId" clId="{9760AE33-5958-46DE-AFFB-908CD928ED01}" dt="2020-10-29T05:08:44.637" v="15" actId="47"/>
        <pc:sldMkLst>
          <pc:docMk/>
          <pc:sldMk cId="3646000090" sldId="679"/>
        </pc:sldMkLst>
      </pc:sldChg>
      <pc:sldChg chg="del">
        <pc:chgData name="Kevin Stilts" userId="99c6032548666723" providerId="LiveId" clId="{9760AE33-5958-46DE-AFFB-908CD928ED01}" dt="2020-10-29T05:08:44.637" v="15" actId="47"/>
        <pc:sldMkLst>
          <pc:docMk/>
          <pc:sldMk cId="1432794319" sldId="680"/>
        </pc:sldMkLst>
      </pc:sldChg>
      <pc:sldChg chg="del">
        <pc:chgData name="Kevin Stilts" userId="99c6032548666723" providerId="LiveId" clId="{9760AE33-5958-46DE-AFFB-908CD928ED01}" dt="2020-10-29T05:08:44.637" v="15" actId="47"/>
        <pc:sldMkLst>
          <pc:docMk/>
          <pc:sldMk cId="1139860887" sldId="683"/>
        </pc:sldMkLst>
      </pc:sldChg>
      <pc:sldChg chg="del">
        <pc:chgData name="Kevin Stilts" userId="99c6032548666723" providerId="LiveId" clId="{9760AE33-5958-46DE-AFFB-908CD928ED01}" dt="2020-10-29T05:08:44.637" v="15" actId="47"/>
        <pc:sldMkLst>
          <pc:docMk/>
          <pc:sldMk cId="1457442479" sldId="684"/>
        </pc:sldMkLst>
      </pc:sldChg>
      <pc:sldChg chg="del">
        <pc:chgData name="Kevin Stilts" userId="99c6032548666723" providerId="LiveId" clId="{9760AE33-5958-46DE-AFFB-908CD928ED01}" dt="2020-10-29T05:08:44.637" v="15" actId="47"/>
        <pc:sldMkLst>
          <pc:docMk/>
          <pc:sldMk cId="1237621467" sldId="685"/>
        </pc:sldMkLst>
      </pc:sldChg>
      <pc:sldChg chg="del">
        <pc:chgData name="Kevin Stilts" userId="99c6032548666723" providerId="LiveId" clId="{9760AE33-5958-46DE-AFFB-908CD928ED01}" dt="2020-10-29T05:08:44.637" v="15" actId="47"/>
        <pc:sldMkLst>
          <pc:docMk/>
          <pc:sldMk cId="2962609506" sldId="686"/>
        </pc:sldMkLst>
      </pc:sldChg>
      <pc:sldChg chg="del">
        <pc:chgData name="Kevin Stilts" userId="99c6032548666723" providerId="LiveId" clId="{9760AE33-5958-46DE-AFFB-908CD928ED01}" dt="2020-10-29T05:08:44.637" v="15" actId="47"/>
        <pc:sldMkLst>
          <pc:docMk/>
          <pc:sldMk cId="1345795433" sldId="687"/>
        </pc:sldMkLst>
      </pc:sldChg>
      <pc:sldChg chg="del">
        <pc:chgData name="Kevin Stilts" userId="99c6032548666723" providerId="LiveId" clId="{9760AE33-5958-46DE-AFFB-908CD928ED01}" dt="2020-10-29T05:08:44.637" v="15" actId="47"/>
        <pc:sldMkLst>
          <pc:docMk/>
          <pc:sldMk cId="2500553417" sldId="688"/>
        </pc:sldMkLst>
      </pc:sldChg>
      <pc:sldChg chg="del">
        <pc:chgData name="Kevin Stilts" userId="99c6032548666723" providerId="LiveId" clId="{9760AE33-5958-46DE-AFFB-908CD928ED01}" dt="2020-10-29T05:08:44.637" v="15" actId="47"/>
        <pc:sldMkLst>
          <pc:docMk/>
          <pc:sldMk cId="1988409177" sldId="689"/>
        </pc:sldMkLst>
      </pc:sldChg>
      <pc:sldChg chg="del">
        <pc:chgData name="Kevin Stilts" userId="99c6032548666723" providerId="LiveId" clId="{9760AE33-5958-46DE-AFFB-908CD928ED01}" dt="2020-10-29T05:08:44.637" v="15" actId="47"/>
        <pc:sldMkLst>
          <pc:docMk/>
          <pc:sldMk cId="3110076192" sldId="691"/>
        </pc:sldMkLst>
      </pc:sldChg>
      <pc:sldChg chg="del">
        <pc:chgData name="Kevin Stilts" userId="99c6032548666723" providerId="LiveId" clId="{9760AE33-5958-46DE-AFFB-908CD928ED01}" dt="2020-10-29T05:08:44.637" v="15" actId="47"/>
        <pc:sldMkLst>
          <pc:docMk/>
          <pc:sldMk cId="2375355323" sldId="692"/>
        </pc:sldMkLst>
      </pc:sldChg>
      <pc:sldChg chg="del">
        <pc:chgData name="Kevin Stilts" userId="99c6032548666723" providerId="LiveId" clId="{9760AE33-5958-46DE-AFFB-908CD928ED01}" dt="2020-10-29T05:08:44.637" v="15" actId="47"/>
        <pc:sldMkLst>
          <pc:docMk/>
          <pc:sldMk cId="4063770747" sldId="693"/>
        </pc:sldMkLst>
      </pc:sldChg>
      <pc:sldChg chg="del">
        <pc:chgData name="Kevin Stilts" userId="99c6032548666723" providerId="LiveId" clId="{9760AE33-5958-46DE-AFFB-908CD928ED01}" dt="2020-10-29T05:08:44.637" v="15" actId="47"/>
        <pc:sldMkLst>
          <pc:docMk/>
          <pc:sldMk cId="3669656745" sldId="694"/>
        </pc:sldMkLst>
      </pc:sldChg>
      <pc:sldChg chg="del">
        <pc:chgData name="Kevin Stilts" userId="99c6032548666723" providerId="LiveId" clId="{9760AE33-5958-46DE-AFFB-908CD928ED01}" dt="2020-10-29T05:08:44.637" v="15" actId="47"/>
        <pc:sldMkLst>
          <pc:docMk/>
          <pc:sldMk cId="1384370651" sldId="695"/>
        </pc:sldMkLst>
      </pc:sldChg>
      <pc:sldChg chg="del">
        <pc:chgData name="Kevin Stilts" userId="99c6032548666723" providerId="LiveId" clId="{9760AE33-5958-46DE-AFFB-908CD928ED01}" dt="2020-10-29T05:08:44.637" v="15" actId="47"/>
        <pc:sldMkLst>
          <pc:docMk/>
          <pc:sldMk cId="2399221321" sldId="696"/>
        </pc:sldMkLst>
      </pc:sldChg>
      <pc:sldChg chg="del">
        <pc:chgData name="Kevin Stilts" userId="99c6032548666723" providerId="LiveId" clId="{9760AE33-5958-46DE-AFFB-908CD928ED01}" dt="2020-10-29T05:08:44.637" v="15" actId="47"/>
        <pc:sldMkLst>
          <pc:docMk/>
          <pc:sldMk cId="1229623020" sldId="697"/>
        </pc:sldMkLst>
      </pc:sldChg>
      <pc:sldChg chg="del">
        <pc:chgData name="Kevin Stilts" userId="99c6032548666723" providerId="LiveId" clId="{9760AE33-5958-46DE-AFFB-908CD928ED01}" dt="2020-10-29T05:05:18.905" v="1" actId="47"/>
        <pc:sldMkLst>
          <pc:docMk/>
          <pc:sldMk cId="2526181819" sldId="698"/>
        </pc:sldMkLst>
      </pc:sldChg>
      <pc:sldChg chg="del">
        <pc:chgData name="Kevin Stilts" userId="99c6032548666723" providerId="LiveId" clId="{9760AE33-5958-46DE-AFFB-908CD928ED01}" dt="2020-10-29T05:05:18.905" v="1" actId="47"/>
        <pc:sldMkLst>
          <pc:docMk/>
          <pc:sldMk cId="4173576393" sldId="699"/>
        </pc:sldMkLst>
      </pc:sldChg>
      <pc:sldChg chg="del">
        <pc:chgData name="Kevin Stilts" userId="99c6032548666723" providerId="LiveId" clId="{9760AE33-5958-46DE-AFFB-908CD928ED01}" dt="2020-10-29T05:05:18.905" v="1" actId="47"/>
        <pc:sldMkLst>
          <pc:docMk/>
          <pc:sldMk cId="2836009491" sldId="700"/>
        </pc:sldMkLst>
      </pc:sldChg>
      <pc:sldChg chg="del">
        <pc:chgData name="Kevin Stilts" userId="99c6032548666723" providerId="LiveId" clId="{9760AE33-5958-46DE-AFFB-908CD928ED01}" dt="2020-10-29T05:05:18.905" v="1" actId="47"/>
        <pc:sldMkLst>
          <pc:docMk/>
          <pc:sldMk cId="3320067946" sldId="701"/>
        </pc:sldMkLst>
      </pc:sldChg>
      <pc:sldChg chg="del">
        <pc:chgData name="Kevin Stilts" userId="99c6032548666723" providerId="LiveId" clId="{9760AE33-5958-46DE-AFFB-908CD928ED01}" dt="2020-10-29T05:05:12.046" v="0" actId="47"/>
        <pc:sldMkLst>
          <pc:docMk/>
          <pc:sldMk cId="2337851786" sldId="704"/>
        </pc:sldMkLst>
      </pc:sldChg>
      <pc:sldChg chg="del">
        <pc:chgData name="Kevin Stilts" userId="99c6032548666723" providerId="LiveId" clId="{9760AE33-5958-46DE-AFFB-908CD928ED01}" dt="2020-10-29T05:05:12.046" v="0" actId="47"/>
        <pc:sldMkLst>
          <pc:docMk/>
          <pc:sldMk cId="2193919304" sldId="705"/>
        </pc:sldMkLst>
      </pc:sldChg>
      <pc:sldChg chg="del">
        <pc:chgData name="Kevin Stilts" userId="99c6032548666723" providerId="LiveId" clId="{9760AE33-5958-46DE-AFFB-908CD928ED01}" dt="2020-10-29T05:05:12.046" v="0" actId="47"/>
        <pc:sldMkLst>
          <pc:docMk/>
          <pc:sldMk cId="2516489584" sldId="706"/>
        </pc:sldMkLst>
      </pc:sldChg>
      <pc:sldChg chg="del">
        <pc:chgData name="Kevin Stilts" userId="99c6032548666723" providerId="LiveId" clId="{9760AE33-5958-46DE-AFFB-908CD928ED01}" dt="2020-10-29T05:05:12.046" v="0" actId="47"/>
        <pc:sldMkLst>
          <pc:docMk/>
          <pc:sldMk cId="2996442144" sldId="707"/>
        </pc:sldMkLst>
      </pc:sldChg>
      <pc:sldChg chg="modAnim">
        <pc:chgData name="Kevin Stilts" userId="99c6032548666723" providerId="LiveId" clId="{9760AE33-5958-46DE-AFFB-908CD928ED01}" dt="2020-10-29T05:09:46.732" v="17"/>
        <pc:sldMkLst>
          <pc:docMk/>
          <pc:sldMk cId="2374186636" sldId="708"/>
        </pc:sldMkLst>
      </pc:sldChg>
      <pc:sldChg chg="del">
        <pc:chgData name="Kevin Stilts" userId="99c6032548666723" providerId="LiveId" clId="{9760AE33-5958-46DE-AFFB-908CD928ED01}" dt="2020-10-29T05:08:44.637" v="15" actId="47"/>
        <pc:sldMkLst>
          <pc:docMk/>
          <pc:sldMk cId="1387787413" sldId="709"/>
        </pc:sldMkLst>
      </pc:sldChg>
      <pc:sldChg chg="modSp add mod ord modAnim">
        <pc:chgData name="Kevin Stilts" userId="99c6032548666723" providerId="LiveId" clId="{9760AE33-5958-46DE-AFFB-908CD928ED01}" dt="2020-11-01T02:57:20.160" v="160"/>
        <pc:sldMkLst>
          <pc:docMk/>
          <pc:sldMk cId="3008688727" sldId="709"/>
        </pc:sldMkLst>
        <pc:spChg chg="mod">
          <ac:chgData name="Kevin Stilts" userId="99c6032548666723" providerId="LiveId" clId="{9760AE33-5958-46DE-AFFB-908CD928ED01}" dt="2020-11-01T02:56:57.609" v="157" actId="20577"/>
          <ac:spMkLst>
            <pc:docMk/>
            <pc:sldMk cId="3008688727" sldId="709"/>
            <ac:spMk id="3" creationId="{00000000-0000-0000-0000-000000000000}"/>
          </ac:spMkLst>
        </pc:spChg>
      </pc:sldChg>
      <pc:sldChg chg="del">
        <pc:chgData name="Kevin Stilts" userId="99c6032548666723" providerId="LiveId" clId="{9760AE33-5958-46DE-AFFB-908CD928ED01}" dt="2020-10-29T05:08:44.637" v="15" actId="47"/>
        <pc:sldMkLst>
          <pc:docMk/>
          <pc:sldMk cId="1256366048" sldId="710"/>
        </pc:sldMkLst>
      </pc:sldChg>
      <pc:sldChg chg="del">
        <pc:chgData name="Kevin Stilts" userId="99c6032548666723" providerId="LiveId" clId="{9760AE33-5958-46DE-AFFB-908CD928ED01}" dt="2020-10-29T05:08:44.637" v="15" actId="47"/>
        <pc:sldMkLst>
          <pc:docMk/>
          <pc:sldMk cId="3503574081" sldId="711"/>
        </pc:sldMkLst>
      </pc:sldChg>
      <pc:sldChg chg="del">
        <pc:chgData name="Kevin Stilts" userId="99c6032548666723" providerId="LiveId" clId="{9760AE33-5958-46DE-AFFB-908CD928ED01}" dt="2020-10-29T05:08:44.637" v="15" actId="47"/>
        <pc:sldMkLst>
          <pc:docMk/>
          <pc:sldMk cId="2379811694" sldId="712"/>
        </pc:sldMkLst>
      </pc:sldChg>
      <pc:sldChg chg="del">
        <pc:chgData name="Kevin Stilts" userId="99c6032548666723" providerId="LiveId" clId="{9760AE33-5958-46DE-AFFB-908CD928ED01}" dt="2020-10-29T05:08:44.637" v="15" actId="47"/>
        <pc:sldMkLst>
          <pc:docMk/>
          <pc:sldMk cId="1242838112" sldId="713"/>
        </pc:sldMkLst>
      </pc:sldChg>
      <pc:sldChg chg="del">
        <pc:chgData name="Kevin Stilts" userId="99c6032548666723" providerId="LiveId" clId="{9760AE33-5958-46DE-AFFB-908CD928ED01}" dt="2020-10-29T05:08:44.637" v="15" actId="47"/>
        <pc:sldMkLst>
          <pc:docMk/>
          <pc:sldMk cId="11917987" sldId="714"/>
        </pc:sldMkLst>
      </pc:sldChg>
      <pc:sldChg chg="del">
        <pc:chgData name="Kevin Stilts" userId="99c6032548666723" providerId="LiveId" clId="{9760AE33-5958-46DE-AFFB-908CD928ED01}" dt="2020-10-29T05:08:44.637" v="15" actId="47"/>
        <pc:sldMkLst>
          <pc:docMk/>
          <pc:sldMk cId="3588107615" sldId="715"/>
        </pc:sldMkLst>
      </pc:sldChg>
      <pc:sldChg chg="del">
        <pc:chgData name="Kevin Stilts" userId="99c6032548666723" providerId="LiveId" clId="{9760AE33-5958-46DE-AFFB-908CD928ED01}" dt="2020-10-29T05:08:44.637" v="15" actId="47"/>
        <pc:sldMkLst>
          <pc:docMk/>
          <pc:sldMk cId="2078144286" sldId="716"/>
        </pc:sldMkLst>
      </pc:sldChg>
      <pc:sldChg chg="del">
        <pc:chgData name="Kevin Stilts" userId="99c6032548666723" providerId="LiveId" clId="{9760AE33-5958-46DE-AFFB-908CD928ED01}" dt="2020-10-29T05:08:44.637" v="15" actId="47"/>
        <pc:sldMkLst>
          <pc:docMk/>
          <pc:sldMk cId="2478628061" sldId="717"/>
        </pc:sldMkLst>
      </pc:sldChg>
      <pc:sldChg chg="del">
        <pc:chgData name="Kevin Stilts" userId="99c6032548666723" providerId="LiveId" clId="{9760AE33-5958-46DE-AFFB-908CD928ED01}" dt="2020-10-29T05:08:44.637" v="15" actId="47"/>
        <pc:sldMkLst>
          <pc:docMk/>
          <pc:sldMk cId="4087520348" sldId="718"/>
        </pc:sldMkLst>
      </pc:sldChg>
      <pc:sldChg chg="del">
        <pc:chgData name="Kevin Stilts" userId="99c6032548666723" providerId="LiveId" clId="{9760AE33-5958-46DE-AFFB-908CD928ED01}" dt="2020-10-29T05:08:44.637" v="15" actId="47"/>
        <pc:sldMkLst>
          <pc:docMk/>
          <pc:sldMk cId="3811564048" sldId="719"/>
        </pc:sldMkLst>
      </pc:sldChg>
      <pc:sldChg chg="del">
        <pc:chgData name="Kevin Stilts" userId="99c6032548666723" providerId="LiveId" clId="{9760AE33-5958-46DE-AFFB-908CD928ED01}" dt="2020-10-29T05:08:44.637" v="15" actId="47"/>
        <pc:sldMkLst>
          <pc:docMk/>
          <pc:sldMk cId="1994164258" sldId="720"/>
        </pc:sldMkLst>
      </pc:sldChg>
      <pc:sldChg chg="del">
        <pc:chgData name="Kevin Stilts" userId="99c6032548666723" providerId="LiveId" clId="{9760AE33-5958-46DE-AFFB-908CD928ED01}" dt="2020-10-29T05:08:44.637" v="15" actId="47"/>
        <pc:sldMkLst>
          <pc:docMk/>
          <pc:sldMk cId="1294410016" sldId="721"/>
        </pc:sldMkLst>
      </pc:sldChg>
      <pc:sldChg chg="del">
        <pc:chgData name="Kevin Stilts" userId="99c6032548666723" providerId="LiveId" clId="{9760AE33-5958-46DE-AFFB-908CD928ED01}" dt="2020-10-29T05:08:44.637" v="15" actId="47"/>
        <pc:sldMkLst>
          <pc:docMk/>
          <pc:sldMk cId="4133959556" sldId="7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903BE-9C0B-4BE6-B32C-B55388AC209A}" type="datetimeFigureOut">
              <a:rPr lang="en-US" smtClean="0"/>
              <a:t>10/31/2020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CAD27-798D-4070-9539-6B6659759AF8}" type="slidenum">
              <a:rPr lang="en-US" smtClean="0"/>
              <a:t>‹#›</a:t>
            </a:fld>
            <a:endParaRPr lang="en-US"/>
          </a:p>
        </p:txBody>
      </p:sp>
    </p:spTree>
    <p:extLst>
      <p:ext uri="{BB962C8B-B14F-4D97-AF65-F5344CB8AC3E}">
        <p14:creationId xmlns:p14="http://schemas.microsoft.com/office/powerpoint/2010/main" val="167777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3</a:t>
            </a:fld>
            <a:endParaRPr lang="en-US"/>
          </a:p>
        </p:txBody>
      </p:sp>
    </p:spTree>
    <p:extLst>
      <p:ext uri="{BB962C8B-B14F-4D97-AF65-F5344CB8AC3E}">
        <p14:creationId xmlns:p14="http://schemas.microsoft.com/office/powerpoint/2010/main" val="3127110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12</a:t>
            </a:fld>
            <a:endParaRPr lang="en-US"/>
          </a:p>
        </p:txBody>
      </p:sp>
    </p:spTree>
    <p:extLst>
      <p:ext uri="{BB962C8B-B14F-4D97-AF65-F5344CB8AC3E}">
        <p14:creationId xmlns:p14="http://schemas.microsoft.com/office/powerpoint/2010/main" val="1217058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13</a:t>
            </a:fld>
            <a:endParaRPr lang="en-US"/>
          </a:p>
        </p:txBody>
      </p:sp>
    </p:spTree>
    <p:extLst>
      <p:ext uri="{BB962C8B-B14F-4D97-AF65-F5344CB8AC3E}">
        <p14:creationId xmlns:p14="http://schemas.microsoft.com/office/powerpoint/2010/main" val="414440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Relentless</a:t>
            </a:r>
            <a:r>
              <a:rPr lang="en-US" baseline="0" dirty="0"/>
              <a:t> pounding of rationalism, carnality cause strain on faith.  To combat it, sing along with spiritual songs, go back to foundational principles of faith, connect the wonder of the world to the glory of God</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4</a:t>
            </a:fld>
            <a:endParaRPr lang="en-US"/>
          </a:p>
        </p:txBody>
      </p:sp>
    </p:spTree>
    <p:extLst>
      <p:ext uri="{BB962C8B-B14F-4D97-AF65-F5344CB8AC3E}">
        <p14:creationId xmlns:p14="http://schemas.microsoft.com/office/powerpoint/2010/main" val="160214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“We’ll Work </a:t>
            </a:r>
            <a:r>
              <a:rPr lang="en-US" baseline="0" dirty="0" err="1"/>
              <a:t>‘Til</a:t>
            </a:r>
            <a:r>
              <a:rPr lang="en-US" baseline="0" dirty="0"/>
              <a:t> Jesus Comes,” “To Christ Be True,” “</a:t>
            </a:r>
            <a:r>
              <a:rPr lang="en-US" baseline="0" dirty="0" err="1"/>
              <a:t>Til</a:t>
            </a:r>
            <a:r>
              <a:rPr lang="en-US" baseline="0" dirty="0"/>
              <a:t> the Storm Passes By,” </a:t>
            </a:r>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5</a:t>
            </a:fld>
            <a:endParaRPr lang="en-US"/>
          </a:p>
        </p:txBody>
      </p:sp>
    </p:spTree>
    <p:extLst>
      <p:ext uri="{BB962C8B-B14F-4D97-AF65-F5344CB8AC3E}">
        <p14:creationId xmlns:p14="http://schemas.microsoft.com/office/powerpoint/2010/main" val="392672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“We’ll Work </a:t>
            </a:r>
            <a:r>
              <a:rPr lang="en-US" baseline="0" dirty="0" err="1"/>
              <a:t>‘Til</a:t>
            </a:r>
            <a:r>
              <a:rPr lang="en-US" baseline="0" dirty="0"/>
              <a:t> Jesus Comes,” “To Christ Be True,” “</a:t>
            </a:r>
            <a:r>
              <a:rPr lang="en-US" baseline="0" dirty="0" err="1"/>
              <a:t>Til</a:t>
            </a:r>
            <a:r>
              <a:rPr lang="en-US" baseline="0" dirty="0"/>
              <a:t> the Storm Passes By,” </a:t>
            </a:r>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6</a:t>
            </a:fld>
            <a:endParaRPr lang="en-US"/>
          </a:p>
        </p:txBody>
      </p:sp>
    </p:spTree>
    <p:extLst>
      <p:ext uri="{BB962C8B-B14F-4D97-AF65-F5344CB8AC3E}">
        <p14:creationId xmlns:p14="http://schemas.microsoft.com/office/powerpoint/2010/main" val="3247791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“Work, for the Night is Coming,” “Are You Sowing the Seeds of the Kingdom” </a:t>
            </a:r>
          </a:p>
          <a:p>
            <a:endParaRPr lang="en-US" baseline="0" dirty="0"/>
          </a:p>
          <a:p>
            <a:r>
              <a:rPr lang="en-US" baseline="0" dirty="0"/>
              <a:t>“Safe in the Arms of Jesus,” “Asleep in Jesus,” </a:t>
            </a:r>
          </a:p>
          <a:p>
            <a:r>
              <a:rPr lang="en-US" baseline="0" dirty="0"/>
              <a:t>Acts 7:59-60, 1 Corinthians 15:6, 1 Thessalonians 4:13-15</a:t>
            </a:r>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7</a:t>
            </a:fld>
            <a:endParaRPr lang="en-US"/>
          </a:p>
        </p:txBody>
      </p:sp>
    </p:spTree>
    <p:extLst>
      <p:ext uri="{BB962C8B-B14F-4D97-AF65-F5344CB8AC3E}">
        <p14:creationId xmlns:p14="http://schemas.microsoft.com/office/powerpoint/2010/main" val="3356014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8</a:t>
            </a:fld>
            <a:endParaRPr lang="en-US"/>
          </a:p>
        </p:txBody>
      </p:sp>
    </p:spTree>
    <p:extLst>
      <p:ext uri="{BB962C8B-B14F-4D97-AF65-F5344CB8AC3E}">
        <p14:creationId xmlns:p14="http://schemas.microsoft.com/office/powerpoint/2010/main" val="3211437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a:t>
            </a:r>
            <a:r>
              <a:rPr lang="en-US" baseline="0" dirty="0"/>
              <a:t> attacks worse than physical ailments?  Losing a child to the world worse than losing a child to death?  People of faith are driven to the Lord, not away from Him.</a:t>
            </a:r>
          </a:p>
          <a:p>
            <a:endParaRPr lang="en-US" baseline="0" dirty="0"/>
          </a:p>
          <a:p>
            <a:r>
              <a:rPr lang="en-US" baseline="0" dirty="0"/>
              <a:t>Expect hardship; don’t wallow in it; don’t look for “the bad guys;” be patient with God and with brethren</a:t>
            </a:r>
          </a:p>
        </p:txBody>
      </p:sp>
      <p:sp>
        <p:nvSpPr>
          <p:cNvPr id="4" name="Slide Number Placeholder 3"/>
          <p:cNvSpPr>
            <a:spLocks noGrp="1"/>
          </p:cNvSpPr>
          <p:nvPr>
            <p:ph type="sldNum" sz="quarter" idx="10"/>
          </p:nvPr>
        </p:nvSpPr>
        <p:spPr/>
        <p:txBody>
          <a:bodyPr/>
          <a:lstStyle/>
          <a:p>
            <a:fld id="{420A9DB4-31A6-473D-82D7-805584676954}" type="slidenum">
              <a:rPr lang="en-US" smtClean="0"/>
              <a:t>9</a:t>
            </a:fld>
            <a:endParaRPr lang="en-US"/>
          </a:p>
        </p:txBody>
      </p:sp>
    </p:spTree>
    <p:extLst>
      <p:ext uri="{BB962C8B-B14F-4D97-AF65-F5344CB8AC3E}">
        <p14:creationId xmlns:p14="http://schemas.microsoft.com/office/powerpoint/2010/main" val="3069715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Army of our Lord,” “The Cost”</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10</a:t>
            </a:fld>
            <a:endParaRPr lang="en-US"/>
          </a:p>
        </p:txBody>
      </p:sp>
    </p:spTree>
    <p:extLst>
      <p:ext uri="{BB962C8B-B14F-4D97-AF65-F5344CB8AC3E}">
        <p14:creationId xmlns:p14="http://schemas.microsoft.com/office/powerpoint/2010/main" val="2527970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Unconditional</a:t>
            </a:r>
            <a:r>
              <a:rPr lang="en-US" baseline="0" dirty="0"/>
              <a:t> love and support, confidence in a common solution to life’s problems</a:t>
            </a:r>
          </a:p>
          <a:p>
            <a:endParaRPr lang="en-US" baseline="0" dirty="0"/>
          </a:p>
          <a:p>
            <a:r>
              <a:rPr lang="en-US" baseline="0" dirty="0"/>
              <a:t>Knowing God is aware of our situation, cares about it, and is powerful enough to administer any appropriate response gives us confidence that we are safe where we are, regardless of whether our situation improves or not.</a:t>
            </a:r>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11</a:t>
            </a:fld>
            <a:endParaRPr lang="en-US"/>
          </a:p>
        </p:txBody>
      </p:sp>
    </p:spTree>
    <p:extLst>
      <p:ext uri="{BB962C8B-B14F-4D97-AF65-F5344CB8AC3E}">
        <p14:creationId xmlns:p14="http://schemas.microsoft.com/office/powerpoint/2010/main" val="350221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B32CAC-F096-4AE7-B57C-F5971CD26A3C}"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6082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63176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89718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defRPr sz="2600"/>
            </a:lvl3pPr>
            <a:lvl4pPr>
              <a:defRPr sz="2400"/>
            </a:lvl4pPr>
            <a:lvl5pP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81641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B32CAC-F096-4AE7-B57C-F5971CD26A3C}"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66093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B32CAC-F096-4AE7-B57C-F5971CD26A3C}"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07178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B32CAC-F096-4AE7-B57C-F5971CD26A3C}" type="datetimeFigureOut">
              <a:rPr lang="en-US" smtClean="0"/>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62393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B32CAC-F096-4AE7-B57C-F5971CD26A3C}" type="datetimeFigureOut">
              <a:rPr lang="en-US" smtClean="0"/>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39589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32CAC-F096-4AE7-B57C-F5971CD26A3C}" type="datetimeFigureOut">
              <a:rPr lang="en-US" smtClean="0"/>
              <a:t>10/31/2020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6853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82246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4860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0" y="1600200"/>
            <a:ext cx="91440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32CAC-F096-4AE7-B57C-F5971CD26A3C}" type="datetimeFigureOut">
              <a:rPr lang="en-US" smtClean="0"/>
              <a:t>10/31/2020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8368" y="650666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BEB57-6B66-466C-8AF5-403F0A38E22C}" type="slidenum">
              <a:rPr lang="en-US" smtClean="0"/>
              <a:t>‹#›</a:t>
            </a:fld>
            <a:endParaRPr lang="en-US"/>
          </a:p>
        </p:txBody>
      </p:sp>
    </p:spTree>
    <p:extLst>
      <p:ext uri="{BB962C8B-B14F-4D97-AF65-F5344CB8AC3E}">
        <p14:creationId xmlns:p14="http://schemas.microsoft.com/office/powerpoint/2010/main" val="217867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oisterous" panose="02000507000000020003"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174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274638"/>
            <a:ext cx="9144000" cy="1143000"/>
          </a:xfrm>
        </p:spPr>
        <p:txBody>
          <a:bodyPr/>
          <a:lstStyle/>
          <a:p>
            <a:r>
              <a:rPr lang="en-US" dirty="0"/>
              <a:t>Teach Us How to Endure Even More</a:t>
            </a:r>
          </a:p>
        </p:txBody>
      </p:sp>
      <p:sp>
        <p:nvSpPr>
          <p:cNvPr id="3" name="Content Placeholder 2"/>
          <p:cNvSpPr>
            <a:spLocks noGrp="1"/>
          </p:cNvSpPr>
          <p:nvPr>
            <p:ph idx="1"/>
          </p:nvPr>
        </p:nvSpPr>
        <p:spPr>
          <a:xfrm>
            <a:off x="0" y="1905000"/>
            <a:ext cx="9144000" cy="4953000"/>
          </a:xfrm>
        </p:spPr>
        <p:txBody>
          <a:bodyPr>
            <a:normAutofit/>
          </a:bodyPr>
          <a:lstStyle/>
          <a:p>
            <a:r>
              <a:rPr lang="en-US" b="1" dirty="0"/>
              <a:t>Are You Weighed Down?</a:t>
            </a:r>
          </a:p>
          <a:p>
            <a:pPr lvl="1"/>
            <a:r>
              <a:rPr lang="en-US" dirty="0"/>
              <a:t>Writer: Craig Roberts.</a:t>
            </a:r>
          </a:p>
          <a:p>
            <a:pPr lvl="1"/>
            <a:r>
              <a:rPr lang="en-US" dirty="0"/>
              <a:t>Composer: Richard Morrison.</a:t>
            </a:r>
          </a:p>
          <a:p>
            <a:r>
              <a:rPr lang="en-US" dirty="0">
                <a:solidFill>
                  <a:schemeClr val="accent2"/>
                </a:solidFill>
              </a:rPr>
              <a:t>What is another hymn that has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Tree>
    <p:extLst>
      <p:ext uri="{BB962C8B-B14F-4D97-AF65-F5344CB8AC3E}">
        <p14:creationId xmlns:p14="http://schemas.microsoft.com/office/powerpoint/2010/main" val="36763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274638"/>
            <a:ext cx="9144000" cy="1143000"/>
          </a:xfrm>
        </p:spPr>
        <p:txBody>
          <a:bodyPr/>
          <a:lstStyle/>
          <a:p>
            <a:r>
              <a:rPr lang="en-US" dirty="0"/>
              <a:t>Teach Us How to Endure Even More</a:t>
            </a:r>
          </a:p>
        </p:txBody>
      </p:sp>
      <p:sp>
        <p:nvSpPr>
          <p:cNvPr id="3" name="Content Placeholder 2"/>
          <p:cNvSpPr>
            <a:spLocks noGrp="1"/>
          </p:cNvSpPr>
          <p:nvPr>
            <p:ph idx="1"/>
          </p:nvPr>
        </p:nvSpPr>
        <p:spPr>
          <a:xfrm>
            <a:off x="0" y="1905000"/>
            <a:ext cx="9144000" cy="4953000"/>
          </a:xfrm>
        </p:spPr>
        <p:txBody>
          <a:bodyPr>
            <a:normAutofit/>
          </a:bodyPr>
          <a:lstStyle/>
          <a:p>
            <a:r>
              <a:rPr lang="en-US" i="1" dirty="0">
                <a:solidFill>
                  <a:schemeClr val="accent5">
                    <a:lumMod val="75000"/>
                  </a:schemeClr>
                </a:solidFill>
              </a:rPr>
              <a:t>For in the midst are gathered two:</a:t>
            </a:r>
            <a:br>
              <a:rPr lang="en-US" i="1" dirty="0">
                <a:solidFill>
                  <a:schemeClr val="accent5">
                    <a:lumMod val="75000"/>
                  </a:schemeClr>
                </a:solidFill>
              </a:rPr>
            </a:br>
            <a:r>
              <a:rPr lang="en-US" i="1" dirty="0">
                <a:solidFill>
                  <a:schemeClr val="accent5">
                    <a:lumMod val="75000"/>
                  </a:schemeClr>
                </a:solidFill>
              </a:rPr>
              <a:t>All-present God is there with you.</a:t>
            </a:r>
          </a:p>
          <a:p>
            <a:pPr lvl="1"/>
            <a:r>
              <a:rPr lang="en-US" dirty="0"/>
              <a:t>God is with His people at all times, no matter how large or small the group.</a:t>
            </a:r>
          </a:p>
          <a:p>
            <a:pPr lvl="1"/>
            <a:r>
              <a:rPr lang="en-US" dirty="0">
                <a:solidFill>
                  <a:srgbClr val="C0504D"/>
                </a:solidFill>
              </a:rPr>
              <a:t>What comfort can be gained from the company of faithful brethren upon whom we can lean in times of trial?</a:t>
            </a:r>
          </a:p>
          <a:p>
            <a:pPr lvl="1"/>
            <a:r>
              <a:rPr lang="en-US" dirty="0">
                <a:solidFill>
                  <a:srgbClr val="C0504D"/>
                </a:solidFill>
              </a:rPr>
              <a:t>Describe the blessings of serving an “almighty,” “all-present,” and “all-knowing” God.</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18643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274638"/>
            <a:ext cx="9144000" cy="1143000"/>
          </a:xfrm>
        </p:spPr>
        <p:txBody>
          <a:bodyPr/>
          <a:lstStyle/>
          <a:p>
            <a:r>
              <a:rPr lang="en-US" dirty="0"/>
              <a:t>Teach Us How to Endure Even More</a:t>
            </a:r>
          </a:p>
        </p:txBody>
      </p:sp>
      <p:sp>
        <p:nvSpPr>
          <p:cNvPr id="3" name="Content Placeholder 2"/>
          <p:cNvSpPr>
            <a:spLocks noGrp="1"/>
          </p:cNvSpPr>
          <p:nvPr>
            <p:ph idx="1"/>
          </p:nvPr>
        </p:nvSpPr>
        <p:spPr>
          <a:xfrm>
            <a:off x="0" y="1905000"/>
            <a:ext cx="9144000" cy="4953000"/>
          </a:xfrm>
        </p:spPr>
        <p:txBody>
          <a:bodyPr>
            <a:normAutofit/>
          </a:bodyPr>
          <a:lstStyle/>
          <a:p>
            <a:r>
              <a:rPr lang="en-US" dirty="0"/>
              <a:t>Some congregations include a song prior to a public prayer being offered.</a:t>
            </a:r>
          </a:p>
          <a:p>
            <a:pPr lvl="1"/>
            <a:r>
              <a:rPr lang="en-US" dirty="0"/>
              <a:t>Singing the same “song about prayer” in the same context repeatedly can take attention away from prayer instead of emphasizing it.</a:t>
            </a:r>
          </a:p>
          <a:p>
            <a:pPr lvl="1"/>
            <a:r>
              <a:rPr lang="en-US" dirty="0"/>
              <a:t>Other songs can encourage a contemplative mood conducive to prayer, including these thoughts from </a:t>
            </a:r>
            <a:br>
              <a:rPr lang="en-US" dirty="0"/>
            </a:br>
            <a:r>
              <a:rPr lang="en-US" dirty="0"/>
              <a:t>“Are You Weighed Down?”</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music</a:t>
            </a:r>
            <a:endParaRPr lang="en-US" sz="5400" b="1" dirty="0"/>
          </a:p>
        </p:txBody>
      </p:sp>
    </p:spTree>
    <p:extLst>
      <p:ext uri="{BB962C8B-B14F-4D97-AF65-F5344CB8AC3E}">
        <p14:creationId xmlns:p14="http://schemas.microsoft.com/office/powerpoint/2010/main" val="17432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t>Teach Us How to Endure Even More</a:t>
            </a:r>
          </a:p>
        </p:txBody>
      </p:sp>
      <p:sp>
        <p:nvSpPr>
          <p:cNvPr id="3" name="Content Placeholder 2"/>
          <p:cNvSpPr>
            <a:spLocks noGrp="1"/>
          </p:cNvSpPr>
          <p:nvPr>
            <p:ph idx="1"/>
          </p:nvPr>
        </p:nvSpPr>
        <p:spPr/>
        <p:txBody>
          <a:bodyPr>
            <a:normAutofit/>
          </a:bodyPr>
          <a:lstStyle/>
          <a:p>
            <a:r>
              <a:rPr lang="en-US" dirty="0"/>
              <a:t>We are commanded to think of others as being more important than ourselves, and of others’ interests before our own (Phil. 2:3-4).</a:t>
            </a:r>
          </a:p>
          <a:p>
            <a:pPr lvl="1"/>
            <a:r>
              <a:rPr lang="en-US" dirty="0"/>
              <a:t>Not conditional or situational:  We are to be mindful of others regardless of our own personal state.</a:t>
            </a:r>
          </a:p>
          <a:p>
            <a:pPr lvl="1"/>
            <a:r>
              <a:rPr lang="en-US" dirty="0"/>
              <a:t>Seeking opportunities to serve others in their difficult circumstances is a good way of getting our mind off our own problems, and perhaps putting them in proper perspective.</a:t>
            </a:r>
          </a:p>
          <a:p>
            <a:pPr lvl="1"/>
            <a:r>
              <a:rPr lang="en-US" dirty="0"/>
              <a:t>By helping others endure hardship, we may accidentally find a way to work through our own.</a:t>
            </a:r>
          </a:p>
          <a:p>
            <a:endParaRPr lang="en-US" dirty="0"/>
          </a:p>
        </p:txBody>
      </p:sp>
    </p:spTree>
    <p:extLst>
      <p:ext uri="{BB962C8B-B14F-4D97-AF65-F5344CB8AC3E}">
        <p14:creationId xmlns:p14="http://schemas.microsoft.com/office/powerpoint/2010/main" val="300868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46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a:xfrm>
            <a:off x="685800" y="2362200"/>
            <a:ext cx="7772400" cy="1470025"/>
          </a:xfrm>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a:xfrm>
            <a:off x="1371600" y="4416552"/>
            <a:ext cx="6400800" cy="1752600"/>
          </a:xfrm>
        </p:spPr>
        <p:txBody>
          <a:bodyPr/>
          <a:lstStyle/>
          <a:p>
            <a:r>
              <a:rPr lang="en-US" u="sng" dirty="0"/>
              <a:t>Lesson 5</a:t>
            </a:r>
          </a:p>
          <a:p>
            <a:r>
              <a:rPr lang="en-US" dirty="0"/>
              <a:t>Teaching One Another</a:t>
            </a:r>
            <a:br>
              <a:rPr lang="en-US" dirty="0"/>
            </a:br>
            <a:r>
              <a:rPr lang="en-US" dirty="0"/>
              <a:t>How to Endure</a:t>
            </a:r>
          </a:p>
        </p:txBody>
      </p:sp>
      <p:sp>
        <p:nvSpPr>
          <p:cNvPr id="4" name="TextBox 3"/>
          <p:cNvSpPr txBox="1"/>
          <p:nvPr/>
        </p:nvSpPr>
        <p:spPr>
          <a:xfrm>
            <a:off x="3737810" y="6400800"/>
            <a:ext cx="5406190" cy="369332"/>
          </a:xfrm>
          <a:prstGeom prst="rect">
            <a:avLst/>
          </a:prstGeom>
          <a:noFill/>
        </p:spPr>
        <p:txBody>
          <a:bodyPr wrap="square" rtlCol="0">
            <a:spAutoFit/>
          </a:bodyPr>
          <a:lstStyle/>
          <a:p>
            <a:pPr algn="r"/>
            <a:r>
              <a:rPr lang="en-US" u="sng" dirty="0">
                <a:solidFill>
                  <a:schemeClr val="tx2"/>
                </a:solidFill>
              </a:rPr>
              <a:t>With One Heart, With One Voice</a:t>
            </a:r>
            <a:r>
              <a:rPr lang="en-US" dirty="0">
                <a:solidFill>
                  <a:schemeClr val="tx2"/>
                </a:solidFill>
              </a:rPr>
              <a:t>, Hal Hammons</a:t>
            </a:r>
          </a:p>
        </p:txBody>
      </p:sp>
      <p:sp>
        <p:nvSpPr>
          <p:cNvPr id="6" name="Rectangle 5">
            <a:extLst>
              <a:ext uri="{FF2B5EF4-FFF2-40B4-BE49-F238E27FC236}">
                <a16:creationId xmlns:a16="http://schemas.microsoft.com/office/drawing/2014/main" id="{3AA70614-A57F-4B58-82B3-F41FACF8246F}"/>
              </a:ext>
            </a:extLst>
          </p:cNvPr>
          <p:cNvSpPr/>
          <p:nvPr/>
        </p:nvSpPr>
        <p:spPr>
          <a:xfrm>
            <a:off x="-57150" y="124361"/>
            <a:ext cx="9201150" cy="1631216"/>
          </a:xfrm>
          <a:prstGeom prst="rect">
            <a:avLst/>
          </a:prstGeom>
        </p:spPr>
        <p:txBody>
          <a:bodyPr wrap="square" lIns="45720" rIns="45720">
            <a:spAutoFit/>
          </a:bodyPr>
          <a:lstStyle/>
          <a:p>
            <a:pPr algn="ctr"/>
            <a:r>
              <a:rPr lang="en-US" sz="2000" i="1" baseline="30000" dirty="0">
                <a:solidFill>
                  <a:srgbClr val="000000"/>
                </a:solidFill>
              </a:rPr>
              <a:t> </a:t>
            </a:r>
            <a:r>
              <a:rPr lang="en-US" sz="2000" i="1" dirty="0">
                <a:solidFill>
                  <a:srgbClr val="000000"/>
                </a:solidFill>
              </a:rPr>
              <a:t>Let the word of Christ dwell in you richly in all wisdom, </a:t>
            </a:r>
          </a:p>
          <a:p>
            <a:pPr algn="ctr"/>
            <a:r>
              <a:rPr lang="en-US" sz="2000" b="1" i="1" dirty="0">
                <a:solidFill>
                  <a:schemeClr val="accent2"/>
                </a:solidFill>
                <a:latin typeface="+mj-lt"/>
              </a:rPr>
              <a:t>teaching and admonishing one another </a:t>
            </a:r>
            <a:br>
              <a:rPr lang="en-US" sz="2000" b="1" i="1" dirty="0">
                <a:solidFill>
                  <a:schemeClr val="accent2"/>
                </a:solidFill>
                <a:latin typeface="+mj-lt"/>
              </a:rPr>
            </a:br>
            <a:r>
              <a:rPr lang="en-US" sz="2000" b="1" i="1" dirty="0">
                <a:solidFill>
                  <a:schemeClr val="accent2"/>
                </a:solidFill>
                <a:latin typeface="+mj-lt"/>
              </a:rPr>
              <a:t>in psalms and hymns and spiritual songs, </a:t>
            </a:r>
            <a:br>
              <a:rPr lang="en-US" sz="2000" b="1" i="1" dirty="0">
                <a:solidFill>
                  <a:schemeClr val="accent2"/>
                </a:solidFill>
              </a:rPr>
            </a:br>
            <a:r>
              <a:rPr lang="en-US" sz="2000" i="1" dirty="0">
                <a:solidFill>
                  <a:srgbClr val="000000"/>
                </a:solidFill>
              </a:rPr>
              <a:t>singing with grace in your hearts to the Lord. </a:t>
            </a:r>
            <a:br>
              <a:rPr lang="en-US" sz="2000" i="1" dirty="0">
                <a:solidFill>
                  <a:srgbClr val="000000"/>
                </a:solidFill>
              </a:rPr>
            </a:br>
            <a:r>
              <a:rPr lang="en-US" sz="2000" i="1" dirty="0">
                <a:solidFill>
                  <a:srgbClr val="000000"/>
                </a:solidFill>
              </a:rPr>
              <a:t>					(Col. 3:16)</a:t>
            </a:r>
            <a:endParaRPr lang="en-US" sz="2000" i="1" dirty="0"/>
          </a:p>
        </p:txBody>
      </p:sp>
    </p:spTree>
    <p:extLst>
      <p:ext uri="{BB962C8B-B14F-4D97-AF65-F5344CB8AC3E}">
        <p14:creationId xmlns:p14="http://schemas.microsoft.com/office/powerpoint/2010/main" val="151108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Endure</a:t>
            </a:r>
          </a:p>
        </p:txBody>
      </p:sp>
      <p:sp>
        <p:nvSpPr>
          <p:cNvPr id="3" name="Content Placeholder 2"/>
          <p:cNvSpPr>
            <a:spLocks noGrp="1"/>
          </p:cNvSpPr>
          <p:nvPr>
            <p:ph idx="1"/>
          </p:nvPr>
        </p:nvSpPr>
        <p:spPr>
          <a:xfrm>
            <a:off x="0" y="1600200"/>
            <a:ext cx="9144000" cy="7010400"/>
          </a:xfrm>
        </p:spPr>
        <p:txBody>
          <a:bodyPr>
            <a:normAutofit/>
          </a:bodyPr>
          <a:lstStyle/>
          <a:p>
            <a:r>
              <a:rPr lang="en-US" dirty="0"/>
              <a:t>Our faith is constantly tested; God promises we will be able to endure (1 Corinthians 10:13).</a:t>
            </a:r>
          </a:p>
          <a:p>
            <a:r>
              <a:rPr lang="en-US" dirty="0"/>
              <a:t>The tests produce endurance for the next test </a:t>
            </a:r>
            <a:br>
              <a:rPr lang="en-US" dirty="0"/>
            </a:br>
            <a:r>
              <a:rPr lang="en-US" dirty="0"/>
              <a:t>(Jas. 1:3), not relief from the current one.</a:t>
            </a:r>
          </a:p>
          <a:p>
            <a:r>
              <a:rPr lang="en-US" dirty="0"/>
              <a:t>Past successes can encourage us to persevere </a:t>
            </a:r>
            <a:br>
              <a:rPr lang="en-US" dirty="0"/>
            </a:br>
            <a:r>
              <a:rPr lang="en-US" dirty="0"/>
              <a:t>(Heb. 10:32-36)</a:t>
            </a:r>
          </a:p>
          <a:p>
            <a:pPr lvl="1"/>
            <a:r>
              <a:rPr lang="en-US" dirty="0"/>
              <a:t>It’d be tragic to abandon our life of faith just when we are on the brink of receiving everything we have hoped for.</a:t>
            </a:r>
          </a:p>
        </p:txBody>
      </p:sp>
    </p:spTree>
    <p:extLst>
      <p:ext uri="{BB962C8B-B14F-4D97-AF65-F5344CB8AC3E}">
        <p14:creationId xmlns:p14="http://schemas.microsoft.com/office/powerpoint/2010/main" val="97163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Endure</a:t>
            </a:r>
          </a:p>
        </p:txBody>
      </p:sp>
      <p:sp>
        <p:nvSpPr>
          <p:cNvPr id="3" name="Content Placeholder 2"/>
          <p:cNvSpPr>
            <a:spLocks noGrp="1"/>
          </p:cNvSpPr>
          <p:nvPr>
            <p:ph idx="1"/>
          </p:nvPr>
        </p:nvSpPr>
        <p:spPr>
          <a:xfrm>
            <a:off x="0" y="1600200"/>
            <a:ext cx="9144000" cy="7010400"/>
          </a:xfrm>
        </p:spPr>
        <p:txBody>
          <a:bodyPr>
            <a:normAutofit/>
          </a:bodyPr>
          <a:lstStyle/>
          <a:p>
            <a:r>
              <a:rPr lang="en-US" dirty="0">
                <a:solidFill>
                  <a:schemeClr val="accent2"/>
                </a:solidFill>
              </a:rPr>
              <a:t>What is the greatest strain on your faith?  What do you do to endure when it seems almost unbearable?</a:t>
            </a:r>
          </a:p>
        </p:txBody>
      </p:sp>
    </p:spTree>
    <p:extLst>
      <p:ext uri="{BB962C8B-B14F-4D97-AF65-F5344CB8AC3E}">
        <p14:creationId xmlns:p14="http://schemas.microsoft.com/office/powerpoint/2010/main" val="237418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Endure</a:t>
            </a:r>
          </a:p>
        </p:txBody>
      </p:sp>
      <p:sp>
        <p:nvSpPr>
          <p:cNvPr id="3" name="Content Placeholder 2"/>
          <p:cNvSpPr>
            <a:spLocks noGrp="1"/>
          </p:cNvSpPr>
          <p:nvPr>
            <p:ph idx="1"/>
          </p:nvPr>
        </p:nvSpPr>
        <p:spPr>
          <a:xfrm>
            <a:off x="0" y="1905000"/>
            <a:ext cx="9144000" cy="4953000"/>
          </a:xfrm>
        </p:spPr>
        <p:txBody>
          <a:bodyPr>
            <a:normAutofit/>
          </a:bodyPr>
          <a:lstStyle/>
          <a:p>
            <a:r>
              <a:rPr lang="en-US" b="1" dirty="0"/>
              <a:t>Sun Of My Soul</a:t>
            </a:r>
          </a:p>
          <a:p>
            <a:pPr lvl="1"/>
            <a:r>
              <a:rPr lang="en-US" dirty="0"/>
              <a:t>Writer: John Keble.</a:t>
            </a:r>
          </a:p>
          <a:p>
            <a:pPr lvl="1"/>
            <a:r>
              <a:rPr lang="en-US" dirty="0"/>
              <a:t>Composer: Peter Ritter (?)</a:t>
            </a:r>
          </a:p>
          <a:p>
            <a:pPr lvl="1"/>
            <a:r>
              <a:rPr lang="en-US" dirty="0"/>
              <a:t>Arranged by William H. Monk.</a:t>
            </a:r>
          </a:p>
          <a:p>
            <a:r>
              <a:rPr lang="en-US" dirty="0">
                <a:solidFill>
                  <a:schemeClr val="accent2"/>
                </a:solidFill>
              </a:rPr>
              <a:t>What is another hymn that has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Tree>
    <p:extLst>
      <p:ext uri="{BB962C8B-B14F-4D97-AF65-F5344CB8AC3E}">
        <p14:creationId xmlns:p14="http://schemas.microsoft.com/office/powerpoint/2010/main" val="310458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Endure</a:t>
            </a:r>
          </a:p>
        </p:txBody>
      </p:sp>
      <p:sp>
        <p:nvSpPr>
          <p:cNvPr id="3" name="Content Placeholder 2"/>
          <p:cNvSpPr>
            <a:spLocks noGrp="1"/>
          </p:cNvSpPr>
          <p:nvPr>
            <p:ph idx="1"/>
          </p:nvPr>
        </p:nvSpPr>
        <p:spPr>
          <a:xfrm>
            <a:off x="0" y="1905000"/>
            <a:ext cx="9144000" cy="4953000"/>
          </a:xfrm>
        </p:spPr>
        <p:txBody>
          <a:bodyPr>
            <a:normAutofit/>
          </a:bodyPr>
          <a:lstStyle/>
          <a:p>
            <a:r>
              <a:rPr lang="en-US" i="1" dirty="0">
                <a:solidFill>
                  <a:schemeClr val="accent5">
                    <a:lumMod val="75000"/>
                  </a:schemeClr>
                </a:solidFill>
              </a:rPr>
              <a:t>Sun of my soul, Thou Savior dear,</a:t>
            </a:r>
            <a:br>
              <a:rPr lang="en-US" i="1" dirty="0">
                <a:solidFill>
                  <a:schemeClr val="accent5">
                    <a:lumMod val="75000"/>
                  </a:schemeClr>
                </a:solidFill>
              </a:rPr>
            </a:br>
            <a:r>
              <a:rPr lang="en-US" i="1" dirty="0">
                <a:solidFill>
                  <a:schemeClr val="accent5">
                    <a:lumMod val="75000"/>
                  </a:schemeClr>
                </a:solidFill>
              </a:rPr>
              <a:t>It is not night if Thou be near;</a:t>
            </a:r>
            <a:br>
              <a:rPr lang="en-US" i="1" dirty="0">
                <a:solidFill>
                  <a:schemeClr val="accent5">
                    <a:lumMod val="75000"/>
                  </a:schemeClr>
                </a:solidFill>
              </a:rPr>
            </a:br>
            <a:r>
              <a:rPr lang="en-US" i="1" dirty="0">
                <a:solidFill>
                  <a:schemeClr val="accent5">
                    <a:lumMod val="75000"/>
                  </a:schemeClr>
                </a:solidFill>
              </a:rPr>
              <a:t>O may no earthborn cloud arise</a:t>
            </a:r>
            <a:br>
              <a:rPr lang="en-US" i="1" dirty="0">
                <a:solidFill>
                  <a:schemeClr val="accent5">
                    <a:lumMod val="75000"/>
                  </a:schemeClr>
                </a:solidFill>
              </a:rPr>
            </a:br>
            <a:r>
              <a:rPr lang="en-US" i="1" dirty="0">
                <a:solidFill>
                  <a:schemeClr val="accent5">
                    <a:lumMod val="75000"/>
                  </a:schemeClr>
                </a:solidFill>
              </a:rPr>
              <a:t>To hide Thee from Thy servant’s eyes.</a:t>
            </a:r>
          </a:p>
          <a:p>
            <a:pPr lvl="1"/>
            <a:r>
              <a:rPr lang="en-US" dirty="0"/>
              <a:t>Jesus provides spiritual sunlight, providing warmth, cheer, direction and vitality.</a:t>
            </a:r>
          </a:p>
          <a:p>
            <a:pPr lvl="1"/>
            <a:r>
              <a:rPr lang="en-US" dirty="0"/>
              <a:t>Any “cloud” that separates us from Him comes from the earth, not from heaven.</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269465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Endure</a:t>
            </a:r>
          </a:p>
        </p:txBody>
      </p:sp>
      <p:sp>
        <p:nvSpPr>
          <p:cNvPr id="3" name="Content Placeholder 2"/>
          <p:cNvSpPr>
            <a:spLocks noGrp="1"/>
          </p:cNvSpPr>
          <p:nvPr>
            <p:ph idx="1"/>
          </p:nvPr>
        </p:nvSpPr>
        <p:spPr>
          <a:xfrm>
            <a:off x="0" y="1905000"/>
            <a:ext cx="9144000" cy="4953000"/>
          </a:xfrm>
        </p:spPr>
        <p:txBody>
          <a:bodyPr>
            <a:normAutofit/>
          </a:bodyPr>
          <a:lstStyle/>
          <a:p>
            <a:r>
              <a:rPr lang="en-US" dirty="0">
                <a:solidFill>
                  <a:schemeClr val="accent2"/>
                </a:solidFill>
              </a:rPr>
              <a:t>What are some other songs that use day/night imagery to depict our relationship with Jesus in this life?</a:t>
            </a:r>
          </a:p>
          <a:p>
            <a:r>
              <a:rPr lang="en-US" dirty="0">
                <a:solidFill>
                  <a:schemeClr val="accent2"/>
                </a:solidFill>
              </a:rPr>
              <a:t>What other songs describe death as sleep?</a:t>
            </a:r>
          </a:p>
          <a:p>
            <a:pPr lvl="1"/>
            <a:r>
              <a:rPr lang="en-US" dirty="0">
                <a:solidFill>
                  <a:schemeClr val="accent2"/>
                </a:solidFill>
              </a:rPr>
              <a:t>Is this a scriptural image? Scriptures?</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378814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t>Teach Us How to Endure Even More</a:t>
            </a:r>
          </a:p>
        </p:txBody>
      </p:sp>
      <p:sp>
        <p:nvSpPr>
          <p:cNvPr id="3" name="Content Placeholder 2"/>
          <p:cNvSpPr>
            <a:spLocks noGrp="1"/>
          </p:cNvSpPr>
          <p:nvPr>
            <p:ph idx="1"/>
          </p:nvPr>
        </p:nvSpPr>
        <p:spPr/>
        <p:txBody>
          <a:bodyPr>
            <a:normAutofit/>
          </a:bodyPr>
          <a:lstStyle/>
          <a:p>
            <a:r>
              <a:rPr lang="en-US" dirty="0"/>
              <a:t>Passing a test of our faith only leads to more tests; life itself is a trial.</a:t>
            </a:r>
          </a:p>
          <a:p>
            <a:pPr lvl="1"/>
            <a:r>
              <a:rPr lang="en-US" dirty="0"/>
              <a:t>We survive, not by “riding the storm out,” but by trusting in Jesus during the storm.</a:t>
            </a:r>
          </a:p>
          <a:p>
            <a:r>
              <a:rPr lang="en-US" dirty="0"/>
              <a:t>We should pray for some measure of peace</a:t>
            </a:r>
            <a:br>
              <a:rPr lang="en-US" dirty="0"/>
            </a:br>
            <a:r>
              <a:rPr lang="en-US" dirty="0"/>
              <a:t>(1 Tim. 2:2), but we will never get as much as </a:t>
            </a:r>
            <a:br>
              <a:rPr lang="en-US" dirty="0"/>
            </a:br>
            <a:r>
              <a:rPr lang="en-US" dirty="0"/>
              <a:t>we want (2 Tim. 3:12).</a:t>
            </a:r>
          </a:p>
          <a:p>
            <a:r>
              <a:rPr lang="en-US" dirty="0"/>
              <a:t>Our hope is in a heavenly future, not a better </a:t>
            </a:r>
            <a:br>
              <a:rPr lang="en-US" dirty="0"/>
            </a:br>
            <a:r>
              <a:rPr lang="en-US" dirty="0"/>
              <a:t>earthly one.</a:t>
            </a:r>
          </a:p>
        </p:txBody>
      </p:sp>
    </p:spTree>
    <p:extLst>
      <p:ext uri="{BB962C8B-B14F-4D97-AF65-F5344CB8AC3E}">
        <p14:creationId xmlns:p14="http://schemas.microsoft.com/office/powerpoint/2010/main" val="99101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t>Teach Us How to Endure Even More</a:t>
            </a:r>
          </a:p>
        </p:txBody>
      </p:sp>
      <p:sp>
        <p:nvSpPr>
          <p:cNvPr id="3" name="Content Placeholder 2"/>
          <p:cNvSpPr>
            <a:spLocks noGrp="1"/>
          </p:cNvSpPr>
          <p:nvPr>
            <p:ph idx="1"/>
          </p:nvPr>
        </p:nvSpPr>
        <p:spPr/>
        <p:txBody>
          <a:bodyPr/>
          <a:lstStyle/>
          <a:p>
            <a:r>
              <a:rPr lang="en-US" dirty="0">
                <a:solidFill>
                  <a:schemeClr val="accent2"/>
                </a:solidFill>
              </a:rPr>
              <a:t>What is the worst thing you have seen happen to a Christian?  How did it impact his or her faith?</a:t>
            </a:r>
          </a:p>
          <a:p>
            <a:r>
              <a:rPr lang="en-US" dirty="0">
                <a:solidFill>
                  <a:schemeClr val="accent2"/>
                </a:solidFill>
              </a:rPr>
              <a:t>Is your life easier or harder in the Lord than it was five years ago?  Ten years?  Twenty?  Has your attitude toward hardship changed over time?</a:t>
            </a:r>
          </a:p>
        </p:txBody>
      </p:sp>
    </p:spTree>
    <p:extLst>
      <p:ext uri="{BB962C8B-B14F-4D97-AF65-F5344CB8AC3E}">
        <p14:creationId xmlns:p14="http://schemas.microsoft.com/office/powerpoint/2010/main" val="370968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armoniaSansW06-BlackIt"/>
        <a:ea typeface=""/>
        <a:cs typeface=""/>
      </a:majorFont>
      <a:minorFont>
        <a:latin typeface="HarmoniaSansW01-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14279</TotalTime>
  <Words>1035</Words>
  <Application>Microsoft Office PowerPoint</Application>
  <PresentationFormat>On-screen Show (4:3)</PresentationFormat>
  <Paragraphs>86</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Boisterous</vt:lpstr>
      <vt:lpstr>Calibri</vt:lpstr>
      <vt:lpstr>HarmoniaSansW01-Regular</vt:lpstr>
      <vt:lpstr>HarmoniaSansW06-BlackIt</vt:lpstr>
      <vt:lpstr>Office Theme</vt:lpstr>
      <vt:lpstr>Singing</vt:lpstr>
      <vt:lpstr>Singing</vt:lpstr>
      <vt:lpstr>Teach Us How to Endure</vt:lpstr>
      <vt:lpstr>Teach Us How to Endure</vt:lpstr>
      <vt:lpstr>Teach Us How to Endure</vt:lpstr>
      <vt:lpstr>Teach Us How to Endure</vt:lpstr>
      <vt:lpstr>Teach Us How to Endure</vt:lpstr>
      <vt:lpstr>Teach Us How to Endure Even More</vt:lpstr>
      <vt:lpstr>Teach Us How to Endure Even More</vt:lpstr>
      <vt:lpstr>Teach Us How to Endure Even More</vt:lpstr>
      <vt:lpstr>Teach Us How to Endure Even More</vt:lpstr>
      <vt:lpstr>Teach Us How to Endure Even More</vt:lpstr>
      <vt:lpstr>Teach Us How to Endure Even More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Steve-PC</dc:creator>
  <cp:lastModifiedBy>Kevin Stilts</cp:lastModifiedBy>
  <cp:revision>178</cp:revision>
  <dcterms:created xsi:type="dcterms:W3CDTF">2015-01-16T14:09:04Z</dcterms:created>
  <dcterms:modified xsi:type="dcterms:W3CDTF">2020-11-01T02:57:23Z</dcterms:modified>
</cp:coreProperties>
</file>