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sldIdLst>
    <p:sldId id="257" r:id="rId8"/>
    <p:sldId id="256" r:id="rId9"/>
    <p:sldId id="259" r:id="rId10"/>
    <p:sldId id="260" r:id="rId11"/>
    <p:sldId id="258" r:id="rId12"/>
    <p:sldId id="262" r:id="rId13"/>
    <p:sldId id="265" r:id="rId14"/>
    <p:sldId id="266" r:id="rId15"/>
    <p:sldId id="263" r:id="rId16"/>
    <p:sldId id="264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1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8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13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394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34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098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790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02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16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5771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66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46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108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4495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3579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5627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858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5342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7594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4092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2081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64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206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7268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5524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1042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7403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4988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7063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9326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6383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6440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61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872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132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6398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1869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8302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025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3393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1101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64459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622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61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619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8620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4899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1829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07127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2509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69027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9008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41359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28233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984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4064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84026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37276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58458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04790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27752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38523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48429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53415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46277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36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317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21248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42708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87010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26302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1546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47834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43061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94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02E-11F2-45AA-8AA0-F7904369999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F02E-11F2-45AA-8AA0-F79043699992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7267-58CB-48E3-9634-AAB130352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4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F02E-11F2-45AA-8AA0-F7904369999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7267-58CB-48E3-9634-AAB13035243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88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84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93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95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31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F02E-11F2-45AA-8AA0-F790436999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7267-58CB-48E3-9634-AAB1303524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4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7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6858001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Ways to Imitate Isaiah’s Evangelistic Spirit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teaching God’s word as long as we live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9-13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13:11-15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11:1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55:10-11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28:23-31</a:t>
            </a:r>
            <a:endParaRPr lang="en-US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" t="2238" r="16190" b="-1"/>
          <a:stretch/>
        </p:blipFill>
        <p:spPr bwMode="auto">
          <a:xfrm>
            <a:off x="6858001" y="0"/>
            <a:ext cx="2286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935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" t="2509" r="1619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3200400" cy="38862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Imitating Isaiah’s Evangelistic Spirit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0759" y="5867400"/>
            <a:ext cx="5956041" cy="990600"/>
          </a:xfrm>
        </p:spPr>
        <p:txBody>
          <a:bodyPr>
            <a:normAutofit/>
          </a:bodyPr>
          <a:lstStyle/>
          <a:p>
            <a:pPr algn="r"/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6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111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6858001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Ways to Imitate Isaiah’s Evangelistic Spirit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 God’s glory and holiness before teaching others (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1-4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1:14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 John 1:1-3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Peter 1:16-18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22:6-10, 14-15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9:19b-22, 28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" t="2238" r="16190" b="-1"/>
          <a:stretch/>
        </p:blipFill>
        <p:spPr bwMode="auto">
          <a:xfrm>
            <a:off x="6858001" y="0"/>
            <a:ext cx="2286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3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6858001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Ways to Imitate Isaiah’s Evangelistic Spirit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Realize we’re saved sinners teaching lost sinners God’s way (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5-7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59:1-3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5:8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1:12-16</a:t>
            </a:r>
            <a:endParaRPr lang="en-US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 Corinthians 15:9-11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3:8-9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" t="2238" r="16190" b="-1"/>
          <a:stretch/>
        </p:blipFill>
        <p:spPr bwMode="auto">
          <a:xfrm>
            <a:off x="6858001" y="0"/>
            <a:ext cx="2286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308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8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" t="2509" r="1619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3200400" cy="38862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Imitating Isaiah’s Evangelistic Spirit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0759" y="5867400"/>
            <a:ext cx="5956041" cy="990600"/>
          </a:xfrm>
        </p:spPr>
        <p:txBody>
          <a:bodyPr>
            <a:normAutofit/>
          </a:bodyPr>
          <a:lstStyle/>
          <a:p>
            <a:pPr algn="r"/>
            <a:r>
              <a:rPr 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6</a:t>
            </a:r>
            <a:endParaRPr lang="en-US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821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6858001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Ways to Imitate Isaiah’s Evangelistic Spirit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 God’s glory and holiness before teaching others (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1-4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" t="2238" r="16190" b="-1"/>
          <a:stretch/>
        </p:blipFill>
        <p:spPr bwMode="auto">
          <a:xfrm>
            <a:off x="6858001" y="0"/>
            <a:ext cx="2286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03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6858001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Ways to Imitate Isaiah’s Evangelistic Spirit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</a:rPr>
              <a:t>Experience God’s glory and holiness before teaching others (vv. 1-4</a:t>
            </a:r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Realize we’re saved sinners teaching lost sinners God’s way (</a:t>
            </a:r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5-7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None/>
            </a:pP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" t="2238" r="16190" b="-1"/>
          <a:stretch/>
        </p:blipFill>
        <p:spPr bwMode="auto">
          <a:xfrm>
            <a:off x="6858001" y="0"/>
            <a:ext cx="2286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5264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752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6858001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Ways to Imitate Isaiah’s Evangelistic Spirit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ready and willing to go teach others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8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26:16-23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1:14-15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9:16-18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28:18-20</a:t>
            </a:r>
            <a:endParaRPr lang="en-US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" t="2238" r="16190" b="-1"/>
          <a:stretch/>
        </p:blipFill>
        <p:spPr bwMode="auto">
          <a:xfrm>
            <a:off x="6858001" y="0"/>
            <a:ext cx="2286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7258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148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PowerPoint Presentation</vt:lpstr>
      <vt:lpstr>Imitating Isaiah’s Evangelistic Spirit</vt:lpstr>
      <vt:lpstr>Four Ways to Imitate Isaiah’s Evangelistic Spirit</vt:lpstr>
      <vt:lpstr>Four Ways to Imitate Isaiah’s Evangelistic Spirit</vt:lpstr>
      <vt:lpstr>PowerPoint Presentation</vt:lpstr>
      <vt:lpstr>Imitating Isaiah’s Evangelistic Spirit</vt:lpstr>
      <vt:lpstr>Four Ways to Imitate Isaiah’s Evangelistic Spirit</vt:lpstr>
      <vt:lpstr>Four Ways to Imitate Isaiah’s Evangelistic Spirit</vt:lpstr>
      <vt:lpstr>Four Ways to Imitate Isaiah’s Evangelistic Spirit</vt:lpstr>
      <vt:lpstr>Four Ways to Imitate Isaiah’s Evangelistic Spirit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Jacob Holman</cp:lastModifiedBy>
  <cp:revision>6</cp:revision>
  <dcterms:created xsi:type="dcterms:W3CDTF">2020-11-01T01:42:32Z</dcterms:created>
  <dcterms:modified xsi:type="dcterms:W3CDTF">2020-11-07T17:29:44Z</dcterms:modified>
</cp:coreProperties>
</file>