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94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4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98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9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2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16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7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46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08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49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5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6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4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8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" t="2509" r="1619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00400" cy="3886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Imitating Isaiah’s Evangelistic Spirit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759" y="5867400"/>
            <a:ext cx="5956041" cy="9906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6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11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God’s glory and holiness before teaching others 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John 1:1-3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1:16-18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22:6-10, 14-15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9:19b-22, 28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3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we’re saved sinners teaching lost sinners God’s way 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5-7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59:1-3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5:8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1:12-16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Corinthians 15:9-11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3:8-9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8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Imitating Isaiah’s Evangelistic Spirit</vt:lpstr>
      <vt:lpstr>Four Ways to Imitate Isaiah’s Evangelistic Spirit</vt:lpstr>
      <vt:lpstr>Four Ways to Imitate Isaiah’s Evangelistic Spirit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</cp:revision>
  <dcterms:created xsi:type="dcterms:W3CDTF">2020-11-01T01:42:32Z</dcterms:created>
  <dcterms:modified xsi:type="dcterms:W3CDTF">2020-11-01T01:57:31Z</dcterms:modified>
</cp:coreProperties>
</file>