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530" r:id="rId2"/>
    <p:sldId id="582" r:id="rId3"/>
    <p:sldId id="326" r:id="rId4"/>
    <p:sldId id="583" r:id="rId5"/>
    <p:sldId id="574" r:id="rId6"/>
    <p:sldId id="585" r:id="rId7"/>
    <p:sldId id="705" r:id="rId8"/>
    <p:sldId id="577" r:id="rId9"/>
    <p:sldId id="706" r:id="rId10"/>
    <p:sldId id="578" r:id="rId11"/>
    <p:sldId id="579" r:id="rId12"/>
    <p:sldId id="580" r:id="rId13"/>
    <p:sldId id="707" r:id="rId14"/>
    <p:sldId id="584" r:id="rId15"/>
    <p:sldId id="58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72E26C-1862-4565-AF60-1590C47BA3C1}" v="209" dt="2020-10-23T21:26:00.4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14" autoAdjust="0"/>
    <p:restoredTop sz="81512" autoAdjust="0"/>
  </p:normalViewPr>
  <p:slideViewPr>
    <p:cSldViewPr>
      <p:cViewPr>
        <p:scale>
          <a:sx n="78" d="100"/>
          <a:sy n="78" d="100"/>
        </p:scale>
        <p:origin x="150"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21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9372E26C-1862-4565-AF60-1590C47BA3C1}"/>
    <pc:docChg chg="custSel delSld modSld">
      <pc:chgData name="Kevin Stilts" userId="99c6032548666723" providerId="LiveId" clId="{9372E26C-1862-4565-AF60-1590C47BA3C1}" dt="2020-10-23T21:26:00.401" v="364"/>
      <pc:docMkLst>
        <pc:docMk/>
      </pc:docMkLst>
      <pc:sldChg chg="del">
        <pc:chgData name="Kevin Stilts" userId="99c6032548666723" providerId="LiveId" clId="{9372E26C-1862-4565-AF60-1590C47BA3C1}" dt="2020-10-23T19:05:29.541" v="15" actId="47"/>
        <pc:sldMkLst>
          <pc:docMk/>
          <pc:sldMk cId="424849122" sldId="258"/>
        </pc:sldMkLst>
      </pc:sldChg>
      <pc:sldChg chg="del">
        <pc:chgData name="Kevin Stilts" userId="99c6032548666723" providerId="LiveId" clId="{9372E26C-1862-4565-AF60-1590C47BA3C1}" dt="2020-10-23T19:05:29.541" v="15" actId="47"/>
        <pc:sldMkLst>
          <pc:docMk/>
          <pc:sldMk cId="2586147484" sldId="260"/>
        </pc:sldMkLst>
      </pc:sldChg>
      <pc:sldChg chg="del">
        <pc:chgData name="Kevin Stilts" userId="99c6032548666723" providerId="LiveId" clId="{9372E26C-1862-4565-AF60-1590C47BA3C1}" dt="2020-10-23T19:05:29.541" v="15" actId="47"/>
        <pc:sldMkLst>
          <pc:docMk/>
          <pc:sldMk cId="1363643145" sldId="276"/>
        </pc:sldMkLst>
      </pc:sldChg>
      <pc:sldChg chg="modSp modAnim">
        <pc:chgData name="Kevin Stilts" userId="99c6032548666723" providerId="LiveId" clId="{9372E26C-1862-4565-AF60-1590C47BA3C1}" dt="2020-10-23T21:17:10.289" v="326"/>
        <pc:sldMkLst>
          <pc:docMk/>
          <pc:sldMk cId="2572055815" sldId="326"/>
        </pc:sldMkLst>
        <pc:spChg chg="mod">
          <ac:chgData name="Kevin Stilts" userId="99c6032548666723" providerId="LiveId" clId="{9372E26C-1862-4565-AF60-1590C47BA3C1}" dt="2020-10-23T19:06:06.739" v="27" actId="20577"/>
          <ac:spMkLst>
            <pc:docMk/>
            <pc:sldMk cId="2572055815" sldId="326"/>
            <ac:spMk id="3" creationId="{00000000-0000-0000-0000-000000000000}"/>
          </ac:spMkLst>
        </pc:spChg>
      </pc:sldChg>
      <pc:sldChg chg="del">
        <pc:chgData name="Kevin Stilts" userId="99c6032548666723" providerId="LiveId" clId="{9372E26C-1862-4565-AF60-1590C47BA3C1}" dt="2020-10-23T19:08:41.073" v="43" actId="47"/>
        <pc:sldMkLst>
          <pc:docMk/>
          <pc:sldMk cId="3709682345" sldId="356"/>
        </pc:sldMkLst>
      </pc:sldChg>
      <pc:sldChg chg="del">
        <pc:chgData name="Kevin Stilts" userId="99c6032548666723" providerId="LiveId" clId="{9372E26C-1862-4565-AF60-1590C47BA3C1}" dt="2020-10-23T19:08:41.073" v="43" actId="47"/>
        <pc:sldMkLst>
          <pc:docMk/>
          <pc:sldMk cId="3935278469" sldId="365"/>
        </pc:sldMkLst>
      </pc:sldChg>
      <pc:sldChg chg="del">
        <pc:chgData name="Kevin Stilts" userId="99c6032548666723" providerId="LiveId" clId="{9372E26C-1862-4565-AF60-1590C47BA3C1}" dt="2020-10-23T19:08:41.073" v="43" actId="47"/>
        <pc:sldMkLst>
          <pc:docMk/>
          <pc:sldMk cId="916866081" sldId="384"/>
        </pc:sldMkLst>
      </pc:sldChg>
      <pc:sldChg chg="del">
        <pc:chgData name="Kevin Stilts" userId="99c6032548666723" providerId="LiveId" clId="{9372E26C-1862-4565-AF60-1590C47BA3C1}" dt="2020-10-23T19:08:41.073" v="43" actId="47"/>
        <pc:sldMkLst>
          <pc:docMk/>
          <pc:sldMk cId="668787489" sldId="389"/>
        </pc:sldMkLst>
      </pc:sldChg>
      <pc:sldChg chg="del">
        <pc:chgData name="Kevin Stilts" userId="99c6032548666723" providerId="LiveId" clId="{9372E26C-1862-4565-AF60-1590C47BA3C1}" dt="2020-10-23T19:08:41.073" v="43" actId="47"/>
        <pc:sldMkLst>
          <pc:docMk/>
          <pc:sldMk cId="1689687104" sldId="393"/>
        </pc:sldMkLst>
      </pc:sldChg>
      <pc:sldChg chg="del">
        <pc:chgData name="Kevin Stilts" userId="99c6032548666723" providerId="LiveId" clId="{9372E26C-1862-4565-AF60-1590C47BA3C1}" dt="2020-10-23T19:08:41.073" v="43" actId="47"/>
        <pc:sldMkLst>
          <pc:docMk/>
          <pc:sldMk cId="334145683" sldId="394"/>
        </pc:sldMkLst>
      </pc:sldChg>
      <pc:sldChg chg="del">
        <pc:chgData name="Kevin Stilts" userId="99c6032548666723" providerId="LiveId" clId="{9372E26C-1862-4565-AF60-1590C47BA3C1}" dt="2020-10-23T19:08:41.073" v="43" actId="47"/>
        <pc:sldMkLst>
          <pc:docMk/>
          <pc:sldMk cId="2649387258" sldId="404"/>
        </pc:sldMkLst>
      </pc:sldChg>
      <pc:sldChg chg="del">
        <pc:chgData name="Kevin Stilts" userId="99c6032548666723" providerId="LiveId" clId="{9372E26C-1862-4565-AF60-1590C47BA3C1}" dt="2020-10-23T19:08:41.073" v="43" actId="47"/>
        <pc:sldMkLst>
          <pc:docMk/>
          <pc:sldMk cId="3985270493" sldId="424"/>
        </pc:sldMkLst>
      </pc:sldChg>
      <pc:sldChg chg="del">
        <pc:chgData name="Kevin Stilts" userId="99c6032548666723" providerId="LiveId" clId="{9372E26C-1862-4565-AF60-1590C47BA3C1}" dt="2020-10-23T19:08:41.073" v="43" actId="47"/>
        <pc:sldMkLst>
          <pc:docMk/>
          <pc:sldMk cId="1607991720" sldId="433"/>
        </pc:sldMkLst>
      </pc:sldChg>
      <pc:sldChg chg="del">
        <pc:chgData name="Kevin Stilts" userId="99c6032548666723" providerId="LiveId" clId="{9372E26C-1862-4565-AF60-1590C47BA3C1}" dt="2020-10-23T19:08:41.073" v="43" actId="47"/>
        <pc:sldMkLst>
          <pc:docMk/>
          <pc:sldMk cId="1580604649" sldId="434"/>
        </pc:sldMkLst>
      </pc:sldChg>
      <pc:sldChg chg="del">
        <pc:chgData name="Kevin Stilts" userId="99c6032548666723" providerId="LiveId" clId="{9372E26C-1862-4565-AF60-1590C47BA3C1}" dt="2020-10-23T19:08:41.073" v="43" actId="47"/>
        <pc:sldMkLst>
          <pc:docMk/>
          <pc:sldMk cId="530620972" sldId="443"/>
        </pc:sldMkLst>
      </pc:sldChg>
      <pc:sldChg chg="del">
        <pc:chgData name="Kevin Stilts" userId="99c6032548666723" providerId="LiveId" clId="{9372E26C-1862-4565-AF60-1590C47BA3C1}" dt="2020-10-23T19:08:41.073" v="43" actId="47"/>
        <pc:sldMkLst>
          <pc:docMk/>
          <pc:sldMk cId="82788573" sldId="452"/>
        </pc:sldMkLst>
      </pc:sldChg>
      <pc:sldChg chg="del">
        <pc:chgData name="Kevin Stilts" userId="99c6032548666723" providerId="LiveId" clId="{9372E26C-1862-4565-AF60-1590C47BA3C1}" dt="2020-10-23T19:08:41.073" v="43" actId="47"/>
        <pc:sldMkLst>
          <pc:docMk/>
          <pc:sldMk cId="400260963" sldId="453"/>
        </pc:sldMkLst>
      </pc:sldChg>
      <pc:sldChg chg="del">
        <pc:chgData name="Kevin Stilts" userId="99c6032548666723" providerId="LiveId" clId="{9372E26C-1862-4565-AF60-1590C47BA3C1}" dt="2020-10-23T19:08:41.073" v="43" actId="47"/>
        <pc:sldMkLst>
          <pc:docMk/>
          <pc:sldMk cId="3010628704" sldId="462"/>
        </pc:sldMkLst>
      </pc:sldChg>
      <pc:sldChg chg="del">
        <pc:chgData name="Kevin Stilts" userId="99c6032548666723" providerId="LiveId" clId="{9372E26C-1862-4565-AF60-1590C47BA3C1}" dt="2020-10-23T19:08:41.073" v="43" actId="47"/>
        <pc:sldMkLst>
          <pc:docMk/>
          <pc:sldMk cId="1923761176" sldId="472"/>
        </pc:sldMkLst>
      </pc:sldChg>
      <pc:sldChg chg="del">
        <pc:chgData name="Kevin Stilts" userId="99c6032548666723" providerId="LiveId" clId="{9372E26C-1862-4565-AF60-1590C47BA3C1}" dt="2020-10-23T19:08:41.073" v="43" actId="47"/>
        <pc:sldMkLst>
          <pc:docMk/>
          <pc:sldMk cId="2316749322" sldId="482"/>
        </pc:sldMkLst>
      </pc:sldChg>
      <pc:sldChg chg="del">
        <pc:chgData name="Kevin Stilts" userId="99c6032548666723" providerId="LiveId" clId="{9372E26C-1862-4565-AF60-1590C47BA3C1}" dt="2020-10-23T19:08:41.073" v="43" actId="47"/>
        <pc:sldMkLst>
          <pc:docMk/>
          <pc:sldMk cId="461220789" sldId="483"/>
        </pc:sldMkLst>
      </pc:sldChg>
      <pc:sldChg chg="del">
        <pc:chgData name="Kevin Stilts" userId="99c6032548666723" providerId="LiveId" clId="{9372E26C-1862-4565-AF60-1590C47BA3C1}" dt="2020-10-23T19:08:41.073" v="43" actId="47"/>
        <pc:sldMkLst>
          <pc:docMk/>
          <pc:sldMk cId="2698997814" sldId="501"/>
        </pc:sldMkLst>
      </pc:sldChg>
      <pc:sldChg chg="del">
        <pc:chgData name="Kevin Stilts" userId="99c6032548666723" providerId="LiveId" clId="{9372E26C-1862-4565-AF60-1590C47BA3C1}" dt="2020-10-23T19:05:21.963" v="14" actId="47"/>
        <pc:sldMkLst>
          <pc:docMk/>
          <pc:sldMk cId="322679367" sldId="531"/>
        </pc:sldMkLst>
      </pc:sldChg>
      <pc:sldChg chg="del">
        <pc:chgData name="Kevin Stilts" userId="99c6032548666723" providerId="LiveId" clId="{9372E26C-1862-4565-AF60-1590C47BA3C1}" dt="2020-10-23T19:05:08.432" v="7" actId="47"/>
        <pc:sldMkLst>
          <pc:docMk/>
          <pc:sldMk cId="1425745609" sldId="532"/>
        </pc:sldMkLst>
      </pc:sldChg>
      <pc:sldChg chg="del">
        <pc:chgData name="Kevin Stilts" userId="99c6032548666723" providerId="LiveId" clId="{9372E26C-1862-4565-AF60-1590C47BA3C1}" dt="2020-10-23T19:05:21.963" v="14" actId="47"/>
        <pc:sldMkLst>
          <pc:docMk/>
          <pc:sldMk cId="1510743974" sldId="534"/>
        </pc:sldMkLst>
      </pc:sldChg>
      <pc:sldChg chg="del">
        <pc:chgData name="Kevin Stilts" userId="99c6032548666723" providerId="LiveId" clId="{9372E26C-1862-4565-AF60-1590C47BA3C1}" dt="2020-10-23T19:05:21.963" v="14" actId="47"/>
        <pc:sldMkLst>
          <pc:docMk/>
          <pc:sldMk cId="4093476103" sldId="535"/>
        </pc:sldMkLst>
      </pc:sldChg>
      <pc:sldChg chg="del">
        <pc:chgData name="Kevin Stilts" userId="99c6032548666723" providerId="LiveId" clId="{9372E26C-1862-4565-AF60-1590C47BA3C1}" dt="2020-10-23T21:16:05.922" v="324" actId="47"/>
        <pc:sldMkLst>
          <pc:docMk/>
          <pc:sldMk cId="799216481" sldId="536"/>
        </pc:sldMkLst>
      </pc:sldChg>
      <pc:sldChg chg="del">
        <pc:chgData name="Kevin Stilts" userId="99c6032548666723" providerId="LiveId" clId="{9372E26C-1862-4565-AF60-1590C47BA3C1}" dt="2020-10-23T19:05:09.363" v="8" actId="47"/>
        <pc:sldMkLst>
          <pc:docMk/>
          <pc:sldMk cId="3904358743" sldId="537"/>
        </pc:sldMkLst>
      </pc:sldChg>
      <pc:sldChg chg="del">
        <pc:chgData name="Kevin Stilts" userId="99c6032548666723" providerId="LiveId" clId="{9372E26C-1862-4565-AF60-1590C47BA3C1}" dt="2020-10-23T19:05:06.857" v="3" actId="47"/>
        <pc:sldMkLst>
          <pc:docMk/>
          <pc:sldMk cId="489867000" sldId="538"/>
        </pc:sldMkLst>
      </pc:sldChg>
      <pc:sldChg chg="del">
        <pc:chgData name="Kevin Stilts" userId="99c6032548666723" providerId="LiveId" clId="{9372E26C-1862-4565-AF60-1590C47BA3C1}" dt="2020-10-23T19:05:07.010" v="4" actId="47"/>
        <pc:sldMkLst>
          <pc:docMk/>
          <pc:sldMk cId="1160725141" sldId="539"/>
        </pc:sldMkLst>
      </pc:sldChg>
      <pc:sldChg chg="del">
        <pc:chgData name="Kevin Stilts" userId="99c6032548666723" providerId="LiveId" clId="{9372E26C-1862-4565-AF60-1590C47BA3C1}" dt="2020-10-23T19:05:09.936" v="9" actId="47"/>
        <pc:sldMkLst>
          <pc:docMk/>
          <pc:sldMk cId="4101289862" sldId="540"/>
        </pc:sldMkLst>
      </pc:sldChg>
      <pc:sldChg chg="del">
        <pc:chgData name="Kevin Stilts" userId="99c6032548666723" providerId="LiveId" clId="{9372E26C-1862-4565-AF60-1590C47BA3C1}" dt="2020-10-23T19:05:03.132" v="0" actId="47"/>
        <pc:sldMkLst>
          <pc:docMk/>
          <pc:sldMk cId="3333920436" sldId="541"/>
        </pc:sldMkLst>
      </pc:sldChg>
      <pc:sldChg chg="del">
        <pc:chgData name="Kevin Stilts" userId="99c6032548666723" providerId="LiveId" clId="{9372E26C-1862-4565-AF60-1590C47BA3C1}" dt="2020-10-23T19:05:21.963" v="14" actId="47"/>
        <pc:sldMkLst>
          <pc:docMk/>
          <pc:sldMk cId="795109584" sldId="542"/>
        </pc:sldMkLst>
      </pc:sldChg>
      <pc:sldChg chg="del">
        <pc:chgData name="Kevin Stilts" userId="99c6032548666723" providerId="LiveId" clId="{9372E26C-1862-4565-AF60-1590C47BA3C1}" dt="2020-10-23T19:05:21.963" v="14" actId="47"/>
        <pc:sldMkLst>
          <pc:docMk/>
          <pc:sldMk cId="3525295905" sldId="545"/>
        </pc:sldMkLst>
      </pc:sldChg>
      <pc:sldChg chg="del">
        <pc:chgData name="Kevin Stilts" userId="99c6032548666723" providerId="LiveId" clId="{9372E26C-1862-4565-AF60-1590C47BA3C1}" dt="2020-10-23T19:05:21.963" v="14" actId="47"/>
        <pc:sldMkLst>
          <pc:docMk/>
          <pc:sldMk cId="1957070354" sldId="546"/>
        </pc:sldMkLst>
      </pc:sldChg>
      <pc:sldChg chg="del">
        <pc:chgData name="Kevin Stilts" userId="99c6032548666723" providerId="LiveId" clId="{9372E26C-1862-4565-AF60-1590C47BA3C1}" dt="2020-10-23T19:05:21.963" v="14" actId="47"/>
        <pc:sldMkLst>
          <pc:docMk/>
          <pc:sldMk cId="4074863166" sldId="547"/>
        </pc:sldMkLst>
      </pc:sldChg>
      <pc:sldChg chg="del">
        <pc:chgData name="Kevin Stilts" userId="99c6032548666723" providerId="LiveId" clId="{9372E26C-1862-4565-AF60-1590C47BA3C1}" dt="2020-10-23T19:05:21.963" v="14" actId="47"/>
        <pc:sldMkLst>
          <pc:docMk/>
          <pc:sldMk cId="778552441" sldId="549"/>
        </pc:sldMkLst>
      </pc:sldChg>
      <pc:sldChg chg="del">
        <pc:chgData name="Kevin Stilts" userId="99c6032548666723" providerId="LiveId" clId="{9372E26C-1862-4565-AF60-1590C47BA3C1}" dt="2020-10-23T19:05:21.963" v="14" actId="47"/>
        <pc:sldMkLst>
          <pc:docMk/>
          <pc:sldMk cId="1907047189" sldId="551"/>
        </pc:sldMkLst>
      </pc:sldChg>
      <pc:sldChg chg="del">
        <pc:chgData name="Kevin Stilts" userId="99c6032548666723" providerId="LiveId" clId="{9372E26C-1862-4565-AF60-1590C47BA3C1}" dt="2020-10-23T19:05:21.963" v="14" actId="47"/>
        <pc:sldMkLst>
          <pc:docMk/>
          <pc:sldMk cId="493522784" sldId="552"/>
        </pc:sldMkLst>
      </pc:sldChg>
      <pc:sldChg chg="del">
        <pc:chgData name="Kevin Stilts" userId="99c6032548666723" providerId="LiveId" clId="{9372E26C-1862-4565-AF60-1590C47BA3C1}" dt="2020-10-23T19:05:21.963" v="14" actId="47"/>
        <pc:sldMkLst>
          <pc:docMk/>
          <pc:sldMk cId="1719546476" sldId="553"/>
        </pc:sldMkLst>
      </pc:sldChg>
      <pc:sldChg chg="del">
        <pc:chgData name="Kevin Stilts" userId="99c6032548666723" providerId="LiveId" clId="{9372E26C-1862-4565-AF60-1590C47BA3C1}" dt="2020-10-23T19:05:21.963" v="14" actId="47"/>
        <pc:sldMkLst>
          <pc:docMk/>
          <pc:sldMk cId="276738123" sldId="554"/>
        </pc:sldMkLst>
      </pc:sldChg>
      <pc:sldChg chg="del">
        <pc:chgData name="Kevin Stilts" userId="99c6032548666723" providerId="LiveId" clId="{9372E26C-1862-4565-AF60-1590C47BA3C1}" dt="2020-10-23T19:05:29.541" v="15" actId="47"/>
        <pc:sldMkLst>
          <pc:docMk/>
          <pc:sldMk cId="1926129114" sldId="555"/>
        </pc:sldMkLst>
      </pc:sldChg>
      <pc:sldChg chg="del">
        <pc:chgData name="Kevin Stilts" userId="99c6032548666723" providerId="LiveId" clId="{9372E26C-1862-4565-AF60-1590C47BA3C1}" dt="2020-10-23T19:05:29.541" v="15" actId="47"/>
        <pc:sldMkLst>
          <pc:docMk/>
          <pc:sldMk cId="162022648" sldId="556"/>
        </pc:sldMkLst>
      </pc:sldChg>
      <pc:sldChg chg="del">
        <pc:chgData name="Kevin Stilts" userId="99c6032548666723" providerId="LiveId" clId="{9372E26C-1862-4565-AF60-1590C47BA3C1}" dt="2020-10-23T19:05:29.541" v="15" actId="47"/>
        <pc:sldMkLst>
          <pc:docMk/>
          <pc:sldMk cId="62656059" sldId="557"/>
        </pc:sldMkLst>
      </pc:sldChg>
      <pc:sldChg chg="del">
        <pc:chgData name="Kevin Stilts" userId="99c6032548666723" providerId="LiveId" clId="{9372E26C-1862-4565-AF60-1590C47BA3C1}" dt="2020-10-23T19:05:29.541" v="15" actId="47"/>
        <pc:sldMkLst>
          <pc:docMk/>
          <pc:sldMk cId="3938749922" sldId="558"/>
        </pc:sldMkLst>
      </pc:sldChg>
      <pc:sldChg chg="del">
        <pc:chgData name="Kevin Stilts" userId="99c6032548666723" providerId="LiveId" clId="{9372E26C-1862-4565-AF60-1590C47BA3C1}" dt="2020-10-23T19:05:29.541" v="15" actId="47"/>
        <pc:sldMkLst>
          <pc:docMk/>
          <pc:sldMk cId="1814104987" sldId="559"/>
        </pc:sldMkLst>
      </pc:sldChg>
      <pc:sldChg chg="del">
        <pc:chgData name="Kevin Stilts" userId="99c6032548666723" providerId="LiveId" clId="{9372E26C-1862-4565-AF60-1590C47BA3C1}" dt="2020-10-23T19:05:04.242" v="1" actId="47"/>
        <pc:sldMkLst>
          <pc:docMk/>
          <pc:sldMk cId="3122462727" sldId="560"/>
        </pc:sldMkLst>
      </pc:sldChg>
      <pc:sldChg chg="del">
        <pc:chgData name="Kevin Stilts" userId="99c6032548666723" providerId="LiveId" clId="{9372E26C-1862-4565-AF60-1590C47BA3C1}" dt="2020-10-23T19:05:05.704" v="2" actId="47"/>
        <pc:sldMkLst>
          <pc:docMk/>
          <pc:sldMk cId="4253351436" sldId="561"/>
        </pc:sldMkLst>
      </pc:sldChg>
      <pc:sldChg chg="del">
        <pc:chgData name="Kevin Stilts" userId="99c6032548666723" providerId="LiveId" clId="{9372E26C-1862-4565-AF60-1590C47BA3C1}" dt="2020-10-23T19:05:07.527" v="5" actId="47"/>
        <pc:sldMkLst>
          <pc:docMk/>
          <pc:sldMk cId="2631767283" sldId="562"/>
        </pc:sldMkLst>
      </pc:sldChg>
      <pc:sldChg chg="del">
        <pc:chgData name="Kevin Stilts" userId="99c6032548666723" providerId="LiveId" clId="{9372E26C-1862-4565-AF60-1590C47BA3C1}" dt="2020-10-23T19:05:07.742" v="6" actId="47"/>
        <pc:sldMkLst>
          <pc:docMk/>
          <pc:sldMk cId="3657971545" sldId="563"/>
        </pc:sldMkLst>
      </pc:sldChg>
      <pc:sldChg chg="del">
        <pc:chgData name="Kevin Stilts" userId="99c6032548666723" providerId="LiveId" clId="{9372E26C-1862-4565-AF60-1590C47BA3C1}" dt="2020-10-23T19:05:29.541" v="15" actId="47"/>
        <pc:sldMkLst>
          <pc:docMk/>
          <pc:sldMk cId="2886472745" sldId="564"/>
        </pc:sldMkLst>
      </pc:sldChg>
      <pc:sldChg chg="del">
        <pc:chgData name="Kevin Stilts" userId="99c6032548666723" providerId="LiveId" clId="{9372E26C-1862-4565-AF60-1590C47BA3C1}" dt="2020-10-23T19:05:29.541" v="15" actId="47"/>
        <pc:sldMkLst>
          <pc:docMk/>
          <pc:sldMk cId="3949332489" sldId="565"/>
        </pc:sldMkLst>
      </pc:sldChg>
      <pc:sldChg chg="del">
        <pc:chgData name="Kevin Stilts" userId="99c6032548666723" providerId="LiveId" clId="{9372E26C-1862-4565-AF60-1590C47BA3C1}" dt="2020-10-23T19:05:29.541" v="15" actId="47"/>
        <pc:sldMkLst>
          <pc:docMk/>
          <pc:sldMk cId="3306446377" sldId="566"/>
        </pc:sldMkLst>
      </pc:sldChg>
      <pc:sldChg chg="del">
        <pc:chgData name="Kevin Stilts" userId="99c6032548666723" providerId="LiveId" clId="{9372E26C-1862-4565-AF60-1590C47BA3C1}" dt="2020-10-23T19:05:29.541" v="15" actId="47"/>
        <pc:sldMkLst>
          <pc:docMk/>
          <pc:sldMk cId="2371706570" sldId="567"/>
        </pc:sldMkLst>
      </pc:sldChg>
      <pc:sldChg chg="del">
        <pc:chgData name="Kevin Stilts" userId="99c6032548666723" providerId="LiveId" clId="{9372E26C-1862-4565-AF60-1590C47BA3C1}" dt="2020-10-23T19:05:29.541" v="15" actId="47"/>
        <pc:sldMkLst>
          <pc:docMk/>
          <pc:sldMk cId="3285783289" sldId="568"/>
        </pc:sldMkLst>
      </pc:sldChg>
      <pc:sldChg chg="del">
        <pc:chgData name="Kevin Stilts" userId="99c6032548666723" providerId="LiveId" clId="{9372E26C-1862-4565-AF60-1590C47BA3C1}" dt="2020-10-23T19:05:29.541" v="15" actId="47"/>
        <pc:sldMkLst>
          <pc:docMk/>
          <pc:sldMk cId="3211564904" sldId="569"/>
        </pc:sldMkLst>
      </pc:sldChg>
      <pc:sldChg chg="del">
        <pc:chgData name="Kevin Stilts" userId="99c6032548666723" providerId="LiveId" clId="{9372E26C-1862-4565-AF60-1590C47BA3C1}" dt="2020-10-23T19:05:29.541" v="15" actId="47"/>
        <pc:sldMkLst>
          <pc:docMk/>
          <pc:sldMk cId="2638114206" sldId="570"/>
        </pc:sldMkLst>
      </pc:sldChg>
      <pc:sldChg chg="del">
        <pc:chgData name="Kevin Stilts" userId="99c6032548666723" providerId="LiveId" clId="{9372E26C-1862-4565-AF60-1590C47BA3C1}" dt="2020-10-23T19:05:29.541" v="15" actId="47"/>
        <pc:sldMkLst>
          <pc:docMk/>
          <pc:sldMk cId="2323350952" sldId="571"/>
        </pc:sldMkLst>
      </pc:sldChg>
      <pc:sldChg chg="del">
        <pc:chgData name="Kevin Stilts" userId="99c6032548666723" providerId="LiveId" clId="{9372E26C-1862-4565-AF60-1590C47BA3C1}" dt="2020-10-23T19:05:29.541" v="15" actId="47"/>
        <pc:sldMkLst>
          <pc:docMk/>
          <pc:sldMk cId="3778901073" sldId="572"/>
        </pc:sldMkLst>
      </pc:sldChg>
      <pc:sldChg chg="del">
        <pc:chgData name="Kevin Stilts" userId="99c6032548666723" providerId="LiveId" clId="{9372E26C-1862-4565-AF60-1590C47BA3C1}" dt="2020-10-23T19:05:29.541" v="15" actId="47"/>
        <pc:sldMkLst>
          <pc:docMk/>
          <pc:sldMk cId="3201807719" sldId="573"/>
        </pc:sldMkLst>
      </pc:sldChg>
      <pc:sldChg chg="modAnim">
        <pc:chgData name="Kevin Stilts" userId="99c6032548666723" providerId="LiveId" clId="{9372E26C-1862-4565-AF60-1590C47BA3C1}" dt="2020-10-23T21:19:54.300" v="346"/>
        <pc:sldMkLst>
          <pc:docMk/>
          <pc:sldMk cId="3371080701" sldId="577"/>
        </pc:sldMkLst>
      </pc:sldChg>
      <pc:sldChg chg="modAnim">
        <pc:chgData name="Kevin Stilts" userId="99c6032548666723" providerId="LiveId" clId="{9372E26C-1862-4565-AF60-1590C47BA3C1}" dt="2020-10-23T21:20:22.923" v="351"/>
        <pc:sldMkLst>
          <pc:docMk/>
          <pc:sldMk cId="1528812271" sldId="578"/>
        </pc:sldMkLst>
      </pc:sldChg>
      <pc:sldChg chg="modAnim">
        <pc:chgData name="Kevin Stilts" userId="99c6032548666723" providerId="LiveId" clId="{9372E26C-1862-4565-AF60-1590C47BA3C1}" dt="2020-10-23T21:24:38.080" v="361"/>
        <pc:sldMkLst>
          <pc:docMk/>
          <pc:sldMk cId="2913115484" sldId="580"/>
        </pc:sldMkLst>
      </pc:sldChg>
      <pc:sldChg chg="addSp modSp mod">
        <pc:chgData name="Kevin Stilts" userId="99c6032548666723" providerId="LiveId" clId="{9372E26C-1862-4565-AF60-1590C47BA3C1}" dt="2020-10-23T19:05:50.634" v="25" actId="1035"/>
        <pc:sldMkLst>
          <pc:docMk/>
          <pc:sldMk cId="1321347039" sldId="582"/>
        </pc:sldMkLst>
        <pc:spChg chg="mod">
          <ac:chgData name="Kevin Stilts" userId="99c6032548666723" providerId="LiveId" clId="{9372E26C-1862-4565-AF60-1590C47BA3C1}" dt="2020-10-23T19:05:50.634" v="25" actId="1035"/>
          <ac:spMkLst>
            <pc:docMk/>
            <pc:sldMk cId="1321347039" sldId="582"/>
            <ac:spMk id="2" creationId="{D36B74F9-A653-473D-92CB-CA03CF2065CE}"/>
          </ac:spMkLst>
        </pc:spChg>
        <pc:spChg chg="add">
          <ac:chgData name="Kevin Stilts" userId="99c6032548666723" providerId="LiveId" clId="{9372E26C-1862-4565-AF60-1590C47BA3C1}" dt="2020-10-23T19:05:44.769" v="17" actId="22"/>
          <ac:spMkLst>
            <pc:docMk/>
            <pc:sldMk cId="1321347039" sldId="582"/>
            <ac:spMk id="6" creationId="{CC7DA685-B860-4D18-BB8A-41DD49011877}"/>
          </ac:spMkLst>
        </pc:spChg>
      </pc:sldChg>
      <pc:sldChg chg="modSp modAnim">
        <pc:chgData name="Kevin Stilts" userId="99c6032548666723" providerId="LiveId" clId="{9372E26C-1862-4565-AF60-1590C47BA3C1}" dt="2020-10-23T21:18:02.476" v="331"/>
        <pc:sldMkLst>
          <pc:docMk/>
          <pc:sldMk cId="1356504853" sldId="583"/>
        </pc:sldMkLst>
        <pc:spChg chg="mod">
          <ac:chgData name="Kevin Stilts" userId="99c6032548666723" providerId="LiveId" clId="{9372E26C-1862-4565-AF60-1590C47BA3C1}" dt="2020-10-23T19:07:04.095" v="38" actId="20577"/>
          <ac:spMkLst>
            <pc:docMk/>
            <pc:sldMk cId="1356504853" sldId="583"/>
            <ac:spMk id="3" creationId="{00000000-0000-0000-0000-000000000000}"/>
          </ac:spMkLst>
        </pc:spChg>
      </pc:sldChg>
      <pc:sldChg chg="modSp mod modAnim modNotesTx">
        <pc:chgData name="Kevin Stilts" userId="99c6032548666723" providerId="LiveId" clId="{9372E26C-1862-4565-AF60-1590C47BA3C1}" dt="2020-10-23T21:26:00.401" v="364"/>
        <pc:sldMkLst>
          <pc:docMk/>
          <pc:sldMk cId="356898532" sldId="584"/>
        </pc:sldMkLst>
        <pc:spChg chg="mod">
          <ac:chgData name="Kevin Stilts" userId="99c6032548666723" providerId="LiveId" clId="{9372E26C-1862-4565-AF60-1590C47BA3C1}" dt="2020-10-23T21:25:43.340" v="363" actId="15"/>
          <ac:spMkLst>
            <pc:docMk/>
            <pc:sldMk cId="356898532" sldId="584"/>
            <ac:spMk id="3" creationId="{00000000-0000-0000-0000-000000000000}"/>
          </ac:spMkLst>
        </pc:spChg>
      </pc:sldChg>
      <pc:sldChg chg="modSp modAnim modNotesTx">
        <pc:chgData name="Kevin Stilts" userId="99c6032548666723" providerId="LiveId" clId="{9372E26C-1862-4565-AF60-1590C47BA3C1}" dt="2020-10-23T21:23:52.255" v="360"/>
        <pc:sldMkLst>
          <pc:docMk/>
          <pc:sldMk cId="1580180023" sldId="585"/>
        </pc:sldMkLst>
        <pc:spChg chg="mod">
          <ac:chgData name="Kevin Stilts" userId="99c6032548666723" providerId="LiveId" clId="{9372E26C-1862-4565-AF60-1590C47BA3C1}" dt="2020-10-23T21:23:43.623" v="359" actId="6549"/>
          <ac:spMkLst>
            <pc:docMk/>
            <pc:sldMk cId="1580180023" sldId="585"/>
            <ac:spMk id="3" creationId="{00000000-0000-0000-0000-000000000000}"/>
          </ac:spMkLst>
        </pc:spChg>
      </pc:sldChg>
      <pc:sldChg chg="del">
        <pc:chgData name="Kevin Stilts" userId="99c6032548666723" providerId="LiveId" clId="{9372E26C-1862-4565-AF60-1590C47BA3C1}" dt="2020-10-23T19:05:29.541" v="15" actId="47"/>
        <pc:sldMkLst>
          <pc:docMk/>
          <pc:sldMk cId="1096899196" sldId="586"/>
        </pc:sldMkLst>
      </pc:sldChg>
      <pc:sldChg chg="del">
        <pc:chgData name="Kevin Stilts" userId="99c6032548666723" providerId="LiveId" clId="{9372E26C-1862-4565-AF60-1590C47BA3C1}" dt="2020-10-23T19:05:29.541" v="15" actId="47"/>
        <pc:sldMkLst>
          <pc:docMk/>
          <pc:sldMk cId="1715022788" sldId="587"/>
        </pc:sldMkLst>
      </pc:sldChg>
      <pc:sldChg chg="del">
        <pc:chgData name="Kevin Stilts" userId="99c6032548666723" providerId="LiveId" clId="{9372E26C-1862-4565-AF60-1590C47BA3C1}" dt="2020-10-23T19:05:32.554" v="16" actId="47"/>
        <pc:sldMkLst>
          <pc:docMk/>
          <pc:sldMk cId="3461736195" sldId="588"/>
        </pc:sldMkLst>
      </pc:sldChg>
      <pc:sldChg chg="del">
        <pc:chgData name="Kevin Stilts" userId="99c6032548666723" providerId="LiveId" clId="{9372E26C-1862-4565-AF60-1590C47BA3C1}" dt="2020-10-23T19:08:41.073" v="43" actId="47"/>
        <pc:sldMkLst>
          <pc:docMk/>
          <pc:sldMk cId="1511088271" sldId="590"/>
        </pc:sldMkLst>
      </pc:sldChg>
      <pc:sldChg chg="del">
        <pc:chgData name="Kevin Stilts" userId="99c6032548666723" providerId="LiveId" clId="{9372E26C-1862-4565-AF60-1590C47BA3C1}" dt="2020-10-23T19:08:41.073" v="43" actId="47"/>
        <pc:sldMkLst>
          <pc:docMk/>
          <pc:sldMk cId="971632532" sldId="592"/>
        </pc:sldMkLst>
      </pc:sldChg>
      <pc:sldChg chg="del">
        <pc:chgData name="Kevin Stilts" userId="99c6032548666723" providerId="LiveId" clId="{9372E26C-1862-4565-AF60-1590C47BA3C1}" dt="2020-10-23T19:08:41.073" v="43" actId="47"/>
        <pc:sldMkLst>
          <pc:docMk/>
          <pc:sldMk cId="3104587784" sldId="593"/>
        </pc:sldMkLst>
      </pc:sldChg>
      <pc:sldChg chg="del">
        <pc:chgData name="Kevin Stilts" userId="99c6032548666723" providerId="LiveId" clId="{9372E26C-1862-4565-AF60-1590C47BA3C1}" dt="2020-10-23T19:08:41.073" v="43" actId="47"/>
        <pc:sldMkLst>
          <pc:docMk/>
          <pc:sldMk cId="2694650294" sldId="594"/>
        </pc:sldMkLst>
      </pc:sldChg>
      <pc:sldChg chg="del">
        <pc:chgData name="Kevin Stilts" userId="99c6032548666723" providerId="LiveId" clId="{9372E26C-1862-4565-AF60-1590C47BA3C1}" dt="2020-10-23T19:08:41.073" v="43" actId="47"/>
        <pc:sldMkLst>
          <pc:docMk/>
          <pc:sldMk cId="3788144298" sldId="595"/>
        </pc:sldMkLst>
      </pc:sldChg>
      <pc:sldChg chg="del">
        <pc:chgData name="Kevin Stilts" userId="99c6032548666723" providerId="LiveId" clId="{9372E26C-1862-4565-AF60-1590C47BA3C1}" dt="2020-10-23T19:08:41.073" v="43" actId="47"/>
        <pc:sldMkLst>
          <pc:docMk/>
          <pc:sldMk cId="991018641" sldId="596"/>
        </pc:sldMkLst>
      </pc:sldChg>
      <pc:sldChg chg="del">
        <pc:chgData name="Kevin Stilts" userId="99c6032548666723" providerId="LiveId" clId="{9372E26C-1862-4565-AF60-1590C47BA3C1}" dt="2020-10-23T19:08:41.073" v="43" actId="47"/>
        <pc:sldMkLst>
          <pc:docMk/>
          <pc:sldMk cId="367630820" sldId="597"/>
        </pc:sldMkLst>
      </pc:sldChg>
      <pc:sldChg chg="del">
        <pc:chgData name="Kevin Stilts" userId="99c6032548666723" providerId="LiveId" clId="{9372E26C-1862-4565-AF60-1590C47BA3C1}" dt="2020-10-23T19:08:41.073" v="43" actId="47"/>
        <pc:sldMkLst>
          <pc:docMk/>
          <pc:sldMk cId="186439556" sldId="598"/>
        </pc:sldMkLst>
      </pc:sldChg>
      <pc:sldChg chg="del">
        <pc:chgData name="Kevin Stilts" userId="99c6032548666723" providerId="LiveId" clId="{9372E26C-1862-4565-AF60-1590C47BA3C1}" dt="2020-10-23T19:08:41.073" v="43" actId="47"/>
        <pc:sldMkLst>
          <pc:docMk/>
          <pc:sldMk cId="1743258319" sldId="600"/>
        </pc:sldMkLst>
      </pc:sldChg>
      <pc:sldChg chg="del">
        <pc:chgData name="Kevin Stilts" userId="99c6032548666723" providerId="LiveId" clId="{9372E26C-1862-4565-AF60-1590C47BA3C1}" dt="2020-10-23T19:08:41.073" v="43" actId="47"/>
        <pc:sldMkLst>
          <pc:docMk/>
          <pc:sldMk cId="222467250" sldId="601"/>
        </pc:sldMkLst>
      </pc:sldChg>
      <pc:sldChg chg="del">
        <pc:chgData name="Kevin Stilts" userId="99c6032548666723" providerId="LiveId" clId="{9372E26C-1862-4565-AF60-1590C47BA3C1}" dt="2020-10-23T19:08:41.073" v="43" actId="47"/>
        <pc:sldMkLst>
          <pc:docMk/>
          <pc:sldMk cId="1322035546" sldId="602"/>
        </pc:sldMkLst>
      </pc:sldChg>
      <pc:sldChg chg="del">
        <pc:chgData name="Kevin Stilts" userId="99c6032548666723" providerId="LiveId" clId="{9372E26C-1862-4565-AF60-1590C47BA3C1}" dt="2020-10-23T19:08:41.073" v="43" actId="47"/>
        <pc:sldMkLst>
          <pc:docMk/>
          <pc:sldMk cId="1030554002" sldId="603"/>
        </pc:sldMkLst>
      </pc:sldChg>
      <pc:sldChg chg="del">
        <pc:chgData name="Kevin Stilts" userId="99c6032548666723" providerId="LiveId" clId="{9372E26C-1862-4565-AF60-1590C47BA3C1}" dt="2020-10-23T19:08:41.073" v="43" actId="47"/>
        <pc:sldMkLst>
          <pc:docMk/>
          <pc:sldMk cId="873501655" sldId="604"/>
        </pc:sldMkLst>
      </pc:sldChg>
      <pc:sldChg chg="del">
        <pc:chgData name="Kevin Stilts" userId="99c6032548666723" providerId="LiveId" clId="{9372E26C-1862-4565-AF60-1590C47BA3C1}" dt="2020-10-23T19:08:41.073" v="43" actId="47"/>
        <pc:sldMkLst>
          <pc:docMk/>
          <pc:sldMk cId="3575879218" sldId="605"/>
        </pc:sldMkLst>
      </pc:sldChg>
      <pc:sldChg chg="del">
        <pc:chgData name="Kevin Stilts" userId="99c6032548666723" providerId="LiveId" clId="{9372E26C-1862-4565-AF60-1590C47BA3C1}" dt="2020-10-23T19:08:41.073" v="43" actId="47"/>
        <pc:sldMkLst>
          <pc:docMk/>
          <pc:sldMk cId="4156327904" sldId="607"/>
        </pc:sldMkLst>
      </pc:sldChg>
      <pc:sldChg chg="del">
        <pc:chgData name="Kevin Stilts" userId="99c6032548666723" providerId="LiveId" clId="{9372E26C-1862-4565-AF60-1590C47BA3C1}" dt="2020-10-23T19:08:41.073" v="43" actId="47"/>
        <pc:sldMkLst>
          <pc:docMk/>
          <pc:sldMk cId="2117902051" sldId="608"/>
        </pc:sldMkLst>
      </pc:sldChg>
      <pc:sldChg chg="del">
        <pc:chgData name="Kevin Stilts" userId="99c6032548666723" providerId="LiveId" clId="{9372E26C-1862-4565-AF60-1590C47BA3C1}" dt="2020-10-23T19:08:41.073" v="43" actId="47"/>
        <pc:sldMkLst>
          <pc:docMk/>
          <pc:sldMk cId="225821018" sldId="609"/>
        </pc:sldMkLst>
      </pc:sldChg>
      <pc:sldChg chg="del">
        <pc:chgData name="Kevin Stilts" userId="99c6032548666723" providerId="LiveId" clId="{9372E26C-1862-4565-AF60-1590C47BA3C1}" dt="2020-10-23T19:08:41.073" v="43" actId="47"/>
        <pc:sldMkLst>
          <pc:docMk/>
          <pc:sldMk cId="3615165464" sldId="610"/>
        </pc:sldMkLst>
      </pc:sldChg>
      <pc:sldChg chg="del">
        <pc:chgData name="Kevin Stilts" userId="99c6032548666723" providerId="LiveId" clId="{9372E26C-1862-4565-AF60-1590C47BA3C1}" dt="2020-10-23T19:08:41.073" v="43" actId="47"/>
        <pc:sldMkLst>
          <pc:docMk/>
          <pc:sldMk cId="3912378264" sldId="611"/>
        </pc:sldMkLst>
      </pc:sldChg>
      <pc:sldChg chg="del">
        <pc:chgData name="Kevin Stilts" userId="99c6032548666723" providerId="LiveId" clId="{9372E26C-1862-4565-AF60-1590C47BA3C1}" dt="2020-10-23T19:08:41.073" v="43" actId="47"/>
        <pc:sldMkLst>
          <pc:docMk/>
          <pc:sldMk cId="2731198529" sldId="612"/>
        </pc:sldMkLst>
      </pc:sldChg>
      <pc:sldChg chg="del">
        <pc:chgData name="Kevin Stilts" userId="99c6032548666723" providerId="LiveId" clId="{9372E26C-1862-4565-AF60-1590C47BA3C1}" dt="2020-10-23T19:08:41.073" v="43" actId="47"/>
        <pc:sldMkLst>
          <pc:docMk/>
          <pc:sldMk cId="2184026707" sldId="613"/>
        </pc:sldMkLst>
      </pc:sldChg>
      <pc:sldChg chg="del">
        <pc:chgData name="Kevin Stilts" userId="99c6032548666723" providerId="LiveId" clId="{9372E26C-1862-4565-AF60-1590C47BA3C1}" dt="2020-10-23T19:08:41.073" v="43" actId="47"/>
        <pc:sldMkLst>
          <pc:docMk/>
          <pc:sldMk cId="3755122853" sldId="614"/>
        </pc:sldMkLst>
      </pc:sldChg>
      <pc:sldChg chg="del">
        <pc:chgData name="Kevin Stilts" userId="99c6032548666723" providerId="LiveId" clId="{9372E26C-1862-4565-AF60-1590C47BA3C1}" dt="2020-10-23T19:08:41.073" v="43" actId="47"/>
        <pc:sldMkLst>
          <pc:docMk/>
          <pc:sldMk cId="456364224" sldId="615"/>
        </pc:sldMkLst>
      </pc:sldChg>
      <pc:sldChg chg="del">
        <pc:chgData name="Kevin Stilts" userId="99c6032548666723" providerId="LiveId" clId="{9372E26C-1862-4565-AF60-1590C47BA3C1}" dt="2020-10-23T19:08:41.073" v="43" actId="47"/>
        <pc:sldMkLst>
          <pc:docMk/>
          <pc:sldMk cId="3417729452" sldId="616"/>
        </pc:sldMkLst>
      </pc:sldChg>
      <pc:sldChg chg="del">
        <pc:chgData name="Kevin Stilts" userId="99c6032548666723" providerId="LiveId" clId="{9372E26C-1862-4565-AF60-1590C47BA3C1}" dt="2020-10-23T19:08:41.073" v="43" actId="47"/>
        <pc:sldMkLst>
          <pc:docMk/>
          <pc:sldMk cId="4194151504" sldId="617"/>
        </pc:sldMkLst>
      </pc:sldChg>
      <pc:sldChg chg="del">
        <pc:chgData name="Kevin Stilts" userId="99c6032548666723" providerId="LiveId" clId="{9372E26C-1862-4565-AF60-1590C47BA3C1}" dt="2020-10-23T19:08:41.073" v="43" actId="47"/>
        <pc:sldMkLst>
          <pc:docMk/>
          <pc:sldMk cId="3285841180" sldId="618"/>
        </pc:sldMkLst>
      </pc:sldChg>
      <pc:sldChg chg="del">
        <pc:chgData name="Kevin Stilts" userId="99c6032548666723" providerId="LiveId" clId="{9372E26C-1862-4565-AF60-1590C47BA3C1}" dt="2020-10-23T19:08:41.073" v="43" actId="47"/>
        <pc:sldMkLst>
          <pc:docMk/>
          <pc:sldMk cId="2381986851" sldId="620"/>
        </pc:sldMkLst>
      </pc:sldChg>
      <pc:sldChg chg="del">
        <pc:chgData name="Kevin Stilts" userId="99c6032548666723" providerId="LiveId" clId="{9372E26C-1862-4565-AF60-1590C47BA3C1}" dt="2020-10-23T19:08:41.073" v="43" actId="47"/>
        <pc:sldMkLst>
          <pc:docMk/>
          <pc:sldMk cId="762654512" sldId="621"/>
        </pc:sldMkLst>
      </pc:sldChg>
      <pc:sldChg chg="del">
        <pc:chgData name="Kevin Stilts" userId="99c6032548666723" providerId="LiveId" clId="{9372E26C-1862-4565-AF60-1590C47BA3C1}" dt="2020-10-23T19:08:41.073" v="43" actId="47"/>
        <pc:sldMkLst>
          <pc:docMk/>
          <pc:sldMk cId="692361161" sldId="622"/>
        </pc:sldMkLst>
      </pc:sldChg>
      <pc:sldChg chg="del">
        <pc:chgData name="Kevin Stilts" userId="99c6032548666723" providerId="LiveId" clId="{9372E26C-1862-4565-AF60-1590C47BA3C1}" dt="2020-10-23T19:08:41.073" v="43" actId="47"/>
        <pc:sldMkLst>
          <pc:docMk/>
          <pc:sldMk cId="1318930912" sldId="623"/>
        </pc:sldMkLst>
      </pc:sldChg>
      <pc:sldChg chg="del">
        <pc:chgData name="Kevin Stilts" userId="99c6032548666723" providerId="LiveId" clId="{9372E26C-1862-4565-AF60-1590C47BA3C1}" dt="2020-10-23T19:08:41.073" v="43" actId="47"/>
        <pc:sldMkLst>
          <pc:docMk/>
          <pc:sldMk cId="365770643" sldId="624"/>
        </pc:sldMkLst>
      </pc:sldChg>
      <pc:sldChg chg="del">
        <pc:chgData name="Kevin Stilts" userId="99c6032548666723" providerId="LiveId" clId="{9372E26C-1862-4565-AF60-1590C47BA3C1}" dt="2020-10-23T19:08:41.073" v="43" actId="47"/>
        <pc:sldMkLst>
          <pc:docMk/>
          <pc:sldMk cId="3734816837" sldId="625"/>
        </pc:sldMkLst>
      </pc:sldChg>
      <pc:sldChg chg="del">
        <pc:chgData name="Kevin Stilts" userId="99c6032548666723" providerId="LiveId" clId="{9372E26C-1862-4565-AF60-1590C47BA3C1}" dt="2020-10-23T19:08:41.073" v="43" actId="47"/>
        <pc:sldMkLst>
          <pc:docMk/>
          <pc:sldMk cId="2493856448" sldId="626"/>
        </pc:sldMkLst>
      </pc:sldChg>
      <pc:sldChg chg="del">
        <pc:chgData name="Kevin Stilts" userId="99c6032548666723" providerId="LiveId" clId="{9372E26C-1862-4565-AF60-1590C47BA3C1}" dt="2020-10-23T19:08:41.073" v="43" actId="47"/>
        <pc:sldMkLst>
          <pc:docMk/>
          <pc:sldMk cId="1223601919" sldId="627"/>
        </pc:sldMkLst>
      </pc:sldChg>
      <pc:sldChg chg="del">
        <pc:chgData name="Kevin Stilts" userId="99c6032548666723" providerId="LiveId" clId="{9372E26C-1862-4565-AF60-1590C47BA3C1}" dt="2020-10-23T19:08:41.073" v="43" actId="47"/>
        <pc:sldMkLst>
          <pc:docMk/>
          <pc:sldMk cId="1951051416" sldId="628"/>
        </pc:sldMkLst>
      </pc:sldChg>
      <pc:sldChg chg="del">
        <pc:chgData name="Kevin Stilts" userId="99c6032548666723" providerId="LiveId" clId="{9372E26C-1862-4565-AF60-1590C47BA3C1}" dt="2020-10-23T19:08:41.073" v="43" actId="47"/>
        <pc:sldMkLst>
          <pc:docMk/>
          <pc:sldMk cId="4013212772" sldId="629"/>
        </pc:sldMkLst>
      </pc:sldChg>
      <pc:sldChg chg="del">
        <pc:chgData name="Kevin Stilts" userId="99c6032548666723" providerId="LiveId" clId="{9372E26C-1862-4565-AF60-1590C47BA3C1}" dt="2020-10-23T19:08:41.073" v="43" actId="47"/>
        <pc:sldMkLst>
          <pc:docMk/>
          <pc:sldMk cId="978858813" sldId="630"/>
        </pc:sldMkLst>
      </pc:sldChg>
      <pc:sldChg chg="del">
        <pc:chgData name="Kevin Stilts" userId="99c6032548666723" providerId="LiveId" clId="{9372E26C-1862-4565-AF60-1590C47BA3C1}" dt="2020-10-23T19:08:41.073" v="43" actId="47"/>
        <pc:sldMkLst>
          <pc:docMk/>
          <pc:sldMk cId="476381978" sldId="631"/>
        </pc:sldMkLst>
      </pc:sldChg>
      <pc:sldChg chg="del">
        <pc:chgData name="Kevin Stilts" userId="99c6032548666723" providerId="LiveId" clId="{9372E26C-1862-4565-AF60-1590C47BA3C1}" dt="2020-10-23T19:08:41.073" v="43" actId="47"/>
        <pc:sldMkLst>
          <pc:docMk/>
          <pc:sldMk cId="955191201" sldId="632"/>
        </pc:sldMkLst>
      </pc:sldChg>
      <pc:sldChg chg="del">
        <pc:chgData name="Kevin Stilts" userId="99c6032548666723" providerId="LiveId" clId="{9372E26C-1862-4565-AF60-1590C47BA3C1}" dt="2020-10-23T19:08:41.073" v="43" actId="47"/>
        <pc:sldMkLst>
          <pc:docMk/>
          <pc:sldMk cId="1524802337" sldId="633"/>
        </pc:sldMkLst>
      </pc:sldChg>
      <pc:sldChg chg="del">
        <pc:chgData name="Kevin Stilts" userId="99c6032548666723" providerId="LiveId" clId="{9372E26C-1862-4565-AF60-1590C47BA3C1}" dt="2020-10-23T19:08:41.073" v="43" actId="47"/>
        <pc:sldMkLst>
          <pc:docMk/>
          <pc:sldMk cId="3679207388" sldId="634"/>
        </pc:sldMkLst>
      </pc:sldChg>
      <pc:sldChg chg="del">
        <pc:chgData name="Kevin Stilts" userId="99c6032548666723" providerId="LiveId" clId="{9372E26C-1862-4565-AF60-1590C47BA3C1}" dt="2020-10-23T19:08:41.073" v="43" actId="47"/>
        <pc:sldMkLst>
          <pc:docMk/>
          <pc:sldMk cId="1152973198" sldId="635"/>
        </pc:sldMkLst>
      </pc:sldChg>
      <pc:sldChg chg="del">
        <pc:chgData name="Kevin Stilts" userId="99c6032548666723" providerId="LiveId" clId="{9372E26C-1862-4565-AF60-1590C47BA3C1}" dt="2020-10-23T19:08:41.073" v="43" actId="47"/>
        <pc:sldMkLst>
          <pc:docMk/>
          <pc:sldMk cId="3550079025" sldId="636"/>
        </pc:sldMkLst>
      </pc:sldChg>
      <pc:sldChg chg="del">
        <pc:chgData name="Kevin Stilts" userId="99c6032548666723" providerId="LiveId" clId="{9372E26C-1862-4565-AF60-1590C47BA3C1}" dt="2020-10-23T19:08:41.073" v="43" actId="47"/>
        <pc:sldMkLst>
          <pc:docMk/>
          <pc:sldMk cId="3284098470" sldId="637"/>
        </pc:sldMkLst>
      </pc:sldChg>
      <pc:sldChg chg="del">
        <pc:chgData name="Kevin Stilts" userId="99c6032548666723" providerId="LiveId" clId="{9372E26C-1862-4565-AF60-1590C47BA3C1}" dt="2020-10-23T19:08:41.073" v="43" actId="47"/>
        <pc:sldMkLst>
          <pc:docMk/>
          <pc:sldMk cId="2422188817" sldId="638"/>
        </pc:sldMkLst>
      </pc:sldChg>
      <pc:sldChg chg="del">
        <pc:chgData name="Kevin Stilts" userId="99c6032548666723" providerId="LiveId" clId="{9372E26C-1862-4565-AF60-1590C47BA3C1}" dt="2020-10-23T19:08:41.073" v="43" actId="47"/>
        <pc:sldMkLst>
          <pc:docMk/>
          <pc:sldMk cId="1267444263" sldId="639"/>
        </pc:sldMkLst>
      </pc:sldChg>
      <pc:sldChg chg="del">
        <pc:chgData name="Kevin Stilts" userId="99c6032548666723" providerId="LiveId" clId="{9372E26C-1862-4565-AF60-1590C47BA3C1}" dt="2020-10-23T19:08:41.073" v="43" actId="47"/>
        <pc:sldMkLst>
          <pc:docMk/>
          <pc:sldMk cId="3656108407" sldId="640"/>
        </pc:sldMkLst>
      </pc:sldChg>
      <pc:sldChg chg="del">
        <pc:chgData name="Kevin Stilts" userId="99c6032548666723" providerId="LiveId" clId="{9372E26C-1862-4565-AF60-1590C47BA3C1}" dt="2020-10-23T19:08:41.073" v="43" actId="47"/>
        <pc:sldMkLst>
          <pc:docMk/>
          <pc:sldMk cId="3906843671" sldId="641"/>
        </pc:sldMkLst>
      </pc:sldChg>
      <pc:sldChg chg="del">
        <pc:chgData name="Kevin Stilts" userId="99c6032548666723" providerId="LiveId" clId="{9372E26C-1862-4565-AF60-1590C47BA3C1}" dt="2020-10-23T19:08:41.073" v="43" actId="47"/>
        <pc:sldMkLst>
          <pc:docMk/>
          <pc:sldMk cId="143655461" sldId="642"/>
        </pc:sldMkLst>
      </pc:sldChg>
      <pc:sldChg chg="del">
        <pc:chgData name="Kevin Stilts" userId="99c6032548666723" providerId="LiveId" clId="{9372E26C-1862-4565-AF60-1590C47BA3C1}" dt="2020-10-23T19:08:41.073" v="43" actId="47"/>
        <pc:sldMkLst>
          <pc:docMk/>
          <pc:sldMk cId="2938025641" sldId="643"/>
        </pc:sldMkLst>
      </pc:sldChg>
      <pc:sldChg chg="del">
        <pc:chgData name="Kevin Stilts" userId="99c6032548666723" providerId="LiveId" clId="{9372E26C-1862-4565-AF60-1590C47BA3C1}" dt="2020-10-23T19:08:41.073" v="43" actId="47"/>
        <pc:sldMkLst>
          <pc:docMk/>
          <pc:sldMk cId="1850961946" sldId="644"/>
        </pc:sldMkLst>
      </pc:sldChg>
      <pc:sldChg chg="del">
        <pc:chgData name="Kevin Stilts" userId="99c6032548666723" providerId="LiveId" clId="{9372E26C-1862-4565-AF60-1590C47BA3C1}" dt="2020-10-23T19:08:41.073" v="43" actId="47"/>
        <pc:sldMkLst>
          <pc:docMk/>
          <pc:sldMk cId="1998851636" sldId="645"/>
        </pc:sldMkLst>
      </pc:sldChg>
      <pc:sldChg chg="del">
        <pc:chgData name="Kevin Stilts" userId="99c6032548666723" providerId="LiveId" clId="{9372E26C-1862-4565-AF60-1590C47BA3C1}" dt="2020-10-23T19:08:41.073" v="43" actId="47"/>
        <pc:sldMkLst>
          <pc:docMk/>
          <pc:sldMk cId="3796294591" sldId="646"/>
        </pc:sldMkLst>
      </pc:sldChg>
      <pc:sldChg chg="del">
        <pc:chgData name="Kevin Stilts" userId="99c6032548666723" providerId="LiveId" clId="{9372E26C-1862-4565-AF60-1590C47BA3C1}" dt="2020-10-23T19:08:41.073" v="43" actId="47"/>
        <pc:sldMkLst>
          <pc:docMk/>
          <pc:sldMk cId="1357032672" sldId="647"/>
        </pc:sldMkLst>
      </pc:sldChg>
      <pc:sldChg chg="del">
        <pc:chgData name="Kevin Stilts" userId="99c6032548666723" providerId="LiveId" clId="{9372E26C-1862-4565-AF60-1590C47BA3C1}" dt="2020-10-23T19:08:41.073" v="43" actId="47"/>
        <pc:sldMkLst>
          <pc:docMk/>
          <pc:sldMk cId="638832864" sldId="648"/>
        </pc:sldMkLst>
      </pc:sldChg>
      <pc:sldChg chg="del">
        <pc:chgData name="Kevin Stilts" userId="99c6032548666723" providerId="LiveId" clId="{9372E26C-1862-4565-AF60-1590C47BA3C1}" dt="2020-10-23T19:08:41.073" v="43" actId="47"/>
        <pc:sldMkLst>
          <pc:docMk/>
          <pc:sldMk cId="3560386870" sldId="649"/>
        </pc:sldMkLst>
      </pc:sldChg>
      <pc:sldChg chg="del">
        <pc:chgData name="Kevin Stilts" userId="99c6032548666723" providerId="LiveId" clId="{9372E26C-1862-4565-AF60-1590C47BA3C1}" dt="2020-10-23T19:08:41.073" v="43" actId="47"/>
        <pc:sldMkLst>
          <pc:docMk/>
          <pc:sldMk cId="845389707" sldId="650"/>
        </pc:sldMkLst>
      </pc:sldChg>
      <pc:sldChg chg="del">
        <pc:chgData name="Kevin Stilts" userId="99c6032548666723" providerId="LiveId" clId="{9372E26C-1862-4565-AF60-1590C47BA3C1}" dt="2020-10-23T19:08:41.073" v="43" actId="47"/>
        <pc:sldMkLst>
          <pc:docMk/>
          <pc:sldMk cId="342485157" sldId="651"/>
        </pc:sldMkLst>
      </pc:sldChg>
      <pc:sldChg chg="del">
        <pc:chgData name="Kevin Stilts" userId="99c6032548666723" providerId="LiveId" clId="{9372E26C-1862-4565-AF60-1590C47BA3C1}" dt="2020-10-23T19:08:41.073" v="43" actId="47"/>
        <pc:sldMkLst>
          <pc:docMk/>
          <pc:sldMk cId="1606305811" sldId="652"/>
        </pc:sldMkLst>
      </pc:sldChg>
      <pc:sldChg chg="del">
        <pc:chgData name="Kevin Stilts" userId="99c6032548666723" providerId="LiveId" clId="{9372E26C-1862-4565-AF60-1590C47BA3C1}" dt="2020-10-23T19:08:41.073" v="43" actId="47"/>
        <pc:sldMkLst>
          <pc:docMk/>
          <pc:sldMk cId="1447769283" sldId="653"/>
        </pc:sldMkLst>
      </pc:sldChg>
      <pc:sldChg chg="del">
        <pc:chgData name="Kevin Stilts" userId="99c6032548666723" providerId="LiveId" clId="{9372E26C-1862-4565-AF60-1590C47BA3C1}" dt="2020-10-23T19:08:41.073" v="43" actId="47"/>
        <pc:sldMkLst>
          <pc:docMk/>
          <pc:sldMk cId="689928769" sldId="654"/>
        </pc:sldMkLst>
      </pc:sldChg>
      <pc:sldChg chg="del">
        <pc:chgData name="Kevin Stilts" userId="99c6032548666723" providerId="LiveId" clId="{9372E26C-1862-4565-AF60-1590C47BA3C1}" dt="2020-10-23T19:08:41.073" v="43" actId="47"/>
        <pc:sldMkLst>
          <pc:docMk/>
          <pc:sldMk cId="2157998636" sldId="655"/>
        </pc:sldMkLst>
      </pc:sldChg>
      <pc:sldChg chg="del">
        <pc:chgData name="Kevin Stilts" userId="99c6032548666723" providerId="LiveId" clId="{9372E26C-1862-4565-AF60-1590C47BA3C1}" dt="2020-10-23T19:08:41.073" v="43" actId="47"/>
        <pc:sldMkLst>
          <pc:docMk/>
          <pc:sldMk cId="951818344" sldId="656"/>
        </pc:sldMkLst>
      </pc:sldChg>
      <pc:sldChg chg="del">
        <pc:chgData name="Kevin Stilts" userId="99c6032548666723" providerId="LiveId" clId="{9372E26C-1862-4565-AF60-1590C47BA3C1}" dt="2020-10-23T19:08:41.073" v="43" actId="47"/>
        <pc:sldMkLst>
          <pc:docMk/>
          <pc:sldMk cId="3688881589" sldId="657"/>
        </pc:sldMkLst>
      </pc:sldChg>
      <pc:sldChg chg="del">
        <pc:chgData name="Kevin Stilts" userId="99c6032548666723" providerId="LiveId" clId="{9372E26C-1862-4565-AF60-1590C47BA3C1}" dt="2020-10-23T19:08:41.073" v="43" actId="47"/>
        <pc:sldMkLst>
          <pc:docMk/>
          <pc:sldMk cId="1412497722" sldId="658"/>
        </pc:sldMkLst>
      </pc:sldChg>
      <pc:sldChg chg="del">
        <pc:chgData name="Kevin Stilts" userId="99c6032548666723" providerId="LiveId" clId="{9372E26C-1862-4565-AF60-1590C47BA3C1}" dt="2020-10-23T19:08:41.073" v="43" actId="47"/>
        <pc:sldMkLst>
          <pc:docMk/>
          <pc:sldMk cId="469472327" sldId="659"/>
        </pc:sldMkLst>
      </pc:sldChg>
      <pc:sldChg chg="del">
        <pc:chgData name="Kevin Stilts" userId="99c6032548666723" providerId="LiveId" clId="{9372E26C-1862-4565-AF60-1590C47BA3C1}" dt="2020-10-23T19:08:41.073" v="43" actId="47"/>
        <pc:sldMkLst>
          <pc:docMk/>
          <pc:sldMk cId="4232320088" sldId="660"/>
        </pc:sldMkLst>
      </pc:sldChg>
      <pc:sldChg chg="del">
        <pc:chgData name="Kevin Stilts" userId="99c6032548666723" providerId="LiveId" clId="{9372E26C-1862-4565-AF60-1590C47BA3C1}" dt="2020-10-23T19:08:41.073" v="43" actId="47"/>
        <pc:sldMkLst>
          <pc:docMk/>
          <pc:sldMk cId="2766452228" sldId="661"/>
        </pc:sldMkLst>
      </pc:sldChg>
      <pc:sldChg chg="del">
        <pc:chgData name="Kevin Stilts" userId="99c6032548666723" providerId="LiveId" clId="{9372E26C-1862-4565-AF60-1590C47BA3C1}" dt="2020-10-23T19:08:41.073" v="43" actId="47"/>
        <pc:sldMkLst>
          <pc:docMk/>
          <pc:sldMk cId="4052633498" sldId="664"/>
        </pc:sldMkLst>
      </pc:sldChg>
      <pc:sldChg chg="del">
        <pc:chgData name="Kevin Stilts" userId="99c6032548666723" providerId="LiveId" clId="{9372E26C-1862-4565-AF60-1590C47BA3C1}" dt="2020-10-23T19:08:41.073" v="43" actId="47"/>
        <pc:sldMkLst>
          <pc:docMk/>
          <pc:sldMk cId="821225723" sldId="665"/>
        </pc:sldMkLst>
      </pc:sldChg>
      <pc:sldChg chg="del">
        <pc:chgData name="Kevin Stilts" userId="99c6032548666723" providerId="LiveId" clId="{9372E26C-1862-4565-AF60-1590C47BA3C1}" dt="2020-10-23T19:08:41.073" v="43" actId="47"/>
        <pc:sldMkLst>
          <pc:docMk/>
          <pc:sldMk cId="3268647839" sldId="666"/>
        </pc:sldMkLst>
      </pc:sldChg>
      <pc:sldChg chg="del">
        <pc:chgData name="Kevin Stilts" userId="99c6032548666723" providerId="LiveId" clId="{9372E26C-1862-4565-AF60-1590C47BA3C1}" dt="2020-10-23T19:08:41.073" v="43" actId="47"/>
        <pc:sldMkLst>
          <pc:docMk/>
          <pc:sldMk cId="803533919" sldId="667"/>
        </pc:sldMkLst>
      </pc:sldChg>
      <pc:sldChg chg="del">
        <pc:chgData name="Kevin Stilts" userId="99c6032548666723" providerId="LiveId" clId="{9372E26C-1862-4565-AF60-1590C47BA3C1}" dt="2020-10-23T19:08:41.073" v="43" actId="47"/>
        <pc:sldMkLst>
          <pc:docMk/>
          <pc:sldMk cId="1348611880" sldId="668"/>
        </pc:sldMkLst>
      </pc:sldChg>
      <pc:sldChg chg="del">
        <pc:chgData name="Kevin Stilts" userId="99c6032548666723" providerId="LiveId" clId="{9372E26C-1862-4565-AF60-1590C47BA3C1}" dt="2020-10-23T19:08:41.073" v="43" actId="47"/>
        <pc:sldMkLst>
          <pc:docMk/>
          <pc:sldMk cId="479238195" sldId="669"/>
        </pc:sldMkLst>
      </pc:sldChg>
      <pc:sldChg chg="del">
        <pc:chgData name="Kevin Stilts" userId="99c6032548666723" providerId="LiveId" clId="{9372E26C-1862-4565-AF60-1590C47BA3C1}" dt="2020-10-23T19:08:41.073" v="43" actId="47"/>
        <pc:sldMkLst>
          <pc:docMk/>
          <pc:sldMk cId="3873495973" sldId="670"/>
        </pc:sldMkLst>
      </pc:sldChg>
      <pc:sldChg chg="del">
        <pc:chgData name="Kevin Stilts" userId="99c6032548666723" providerId="LiveId" clId="{9372E26C-1862-4565-AF60-1590C47BA3C1}" dt="2020-10-23T19:08:41.073" v="43" actId="47"/>
        <pc:sldMkLst>
          <pc:docMk/>
          <pc:sldMk cId="2118218456" sldId="671"/>
        </pc:sldMkLst>
      </pc:sldChg>
      <pc:sldChg chg="del">
        <pc:chgData name="Kevin Stilts" userId="99c6032548666723" providerId="LiveId" clId="{9372E26C-1862-4565-AF60-1590C47BA3C1}" dt="2020-10-23T19:08:41.073" v="43" actId="47"/>
        <pc:sldMkLst>
          <pc:docMk/>
          <pc:sldMk cId="480337264" sldId="672"/>
        </pc:sldMkLst>
      </pc:sldChg>
      <pc:sldChg chg="del">
        <pc:chgData name="Kevin Stilts" userId="99c6032548666723" providerId="LiveId" clId="{9372E26C-1862-4565-AF60-1590C47BA3C1}" dt="2020-10-23T19:08:41.073" v="43" actId="47"/>
        <pc:sldMkLst>
          <pc:docMk/>
          <pc:sldMk cId="634223579" sldId="673"/>
        </pc:sldMkLst>
      </pc:sldChg>
      <pc:sldChg chg="del">
        <pc:chgData name="Kevin Stilts" userId="99c6032548666723" providerId="LiveId" clId="{9372E26C-1862-4565-AF60-1590C47BA3C1}" dt="2020-10-23T19:08:41.073" v="43" actId="47"/>
        <pc:sldMkLst>
          <pc:docMk/>
          <pc:sldMk cId="3531312797" sldId="674"/>
        </pc:sldMkLst>
      </pc:sldChg>
      <pc:sldChg chg="del">
        <pc:chgData name="Kevin Stilts" userId="99c6032548666723" providerId="LiveId" clId="{9372E26C-1862-4565-AF60-1590C47BA3C1}" dt="2020-10-23T19:08:41.073" v="43" actId="47"/>
        <pc:sldMkLst>
          <pc:docMk/>
          <pc:sldMk cId="3018394498" sldId="675"/>
        </pc:sldMkLst>
      </pc:sldChg>
      <pc:sldChg chg="del">
        <pc:chgData name="Kevin Stilts" userId="99c6032548666723" providerId="LiveId" clId="{9372E26C-1862-4565-AF60-1590C47BA3C1}" dt="2020-10-23T19:08:41.073" v="43" actId="47"/>
        <pc:sldMkLst>
          <pc:docMk/>
          <pc:sldMk cId="3779813280" sldId="676"/>
        </pc:sldMkLst>
      </pc:sldChg>
      <pc:sldChg chg="del">
        <pc:chgData name="Kevin Stilts" userId="99c6032548666723" providerId="LiveId" clId="{9372E26C-1862-4565-AF60-1590C47BA3C1}" dt="2020-10-23T19:08:41.073" v="43" actId="47"/>
        <pc:sldMkLst>
          <pc:docMk/>
          <pc:sldMk cId="798044990" sldId="677"/>
        </pc:sldMkLst>
      </pc:sldChg>
      <pc:sldChg chg="del">
        <pc:chgData name="Kevin Stilts" userId="99c6032548666723" providerId="LiveId" clId="{9372E26C-1862-4565-AF60-1590C47BA3C1}" dt="2020-10-23T19:08:41.073" v="43" actId="47"/>
        <pc:sldMkLst>
          <pc:docMk/>
          <pc:sldMk cId="1110177062" sldId="678"/>
        </pc:sldMkLst>
      </pc:sldChg>
      <pc:sldChg chg="del">
        <pc:chgData name="Kevin Stilts" userId="99c6032548666723" providerId="LiveId" clId="{9372E26C-1862-4565-AF60-1590C47BA3C1}" dt="2020-10-23T19:08:41.073" v="43" actId="47"/>
        <pc:sldMkLst>
          <pc:docMk/>
          <pc:sldMk cId="3646000090" sldId="679"/>
        </pc:sldMkLst>
      </pc:sldChg>
      <pc:sldChg chg="del">
        <pc:chgData name="Kevin Stilts" userId="99c6032548666723" providerId="LiveId" clId="{9372E26C-1862-4565-AF60-1590C47BA3C1}" dt="2020-10-23T19:08:41.073" v="43" actId="47"/>
        <pc:sldMkLst>
          <pc:docMk/>
          <pc:sldMk cId="1432794319" sldId="680"/>
        </pc:sldMkLst>
      </pc:sldChg>
      <pc:sldChg chg="del">
        <pc:chgData name="Kevin Stilts" userId="99c6032548666723" providerId="LiveId" clId="{9372E26C-1862-4565-AF60-1590C47BA3C1}" dt="2020-10-23T19:08:41.073" v="43" actId="47"/>
        <pc:sldMkLst>
          <pc:docMk/>
          <pc:sldMk cId="1139860887" sldId="683"/>
        </pc:sldMkLst>
      </pc:sldChg>
      <pc:sldChg chg="del">
        <pc:chgData name="Kevin Stilts" userId="99c6032548666723" providerId="LiveId" clId="{9372E26C-1862-4565-AF60-1590C47BA3C1}" dt="2020-10-23T19:08:41.073" v="43" actId="47"/>
        <pc:sldMkLst>
          <pc:docMk/>
          <pc:sldMk cId="1457442479" sldId="684"/>
        </pc:sldMkLst>
      </pc:sldChg>
      <pc:sldChg chg="del">
        <pc:chgData name="Kevin Stilts" userId="99c6032548666723" providerId="LiveId" clId="{9372E26C-1862-4565-AF60-1590C47BA3C1}" dt="2020-10-23T19:08:41.073" v="43" actId="47"/>
        <pc:sldMkLst>
          <pc:docMk/>
          <pc:sldMk cId="1237621467" sldId="685"/>
        </pc:sldMkLst>
      </pc:sldChg>
      <pc:sldChg chg="del">
        <pc:chgData name="Kevin Stilts" userId="99c6032548666723" providerId="LiveId" clId="{9372E26C-1862-4565-AF60-1590C47BA3C1}" dt="2020-10-23T19:08:41.073" v="43" actId="47"/>
        <pc:sldMkLst>
          <pc:docMk/>
          <pc:sldMk cId="2962609506" sldId="686"/>
        </pc:sldMkLst>
      </pc:sldChg>
      <pc:sldChg chg="del">
        <pc:chgData name="Kevin Stilts" userId="99c6032548666723" providerId="LiveId" clId="{9372E26C-1862-4565-AF60-1590C47BA3C1}" dt="2020-10-23T19:08:41.073" v="43" actId="47"/>
        <pc:sldMkLst>
          <pc:docMk/>
          <pc:sldMk cId="1345795433" sldId="687"/>
        </pc:sldMkLst>
      </pc:sldChg>
      <pc:sldChg chg="del">
        <pc:chgData name="Kevin Stilts" userId="99c6032548666723" providerId="LiveId" clId="{9372E26C-1862-4565-AF60-1590C47BA3C1}" dt="2020-10-23T19:08:41.073" v="43" actId="47"/>
        <pc:sldMkLst>
          <pc:docMk/>
          <pc:sldMk cId="2500553417" sldId="688"/>
        </pc:sldMkLst>
      </pc:sldChg>
      <pc:sldChg chg="del">
        <pc:chgData name="Kevin Stilts" userId="99c6032548666723" providerId="LiveId" clId="{9372E26C-1862-4565-AF60-1590C47BA3C1}" dt="2020-10-23T19:08:41.073" v="43" actId="47"/>
        <pc:sldMkLst>
          <pc:docMk/>
          <pc:sldMk cId="1988409177" sldId="689"/>
        </pc:sldMkLst>
      </pc:sldChg>
      <pc:sldChg chg="del">
        <pc:chgData name="Kevin Stilts" userId="99c6032548666723" providerId="LiveId" clId="{9372E26C-1862-4565-AF60-1590C47BA3C1}" dt="2020-10-23T19:08:41.073" v="43" actId="47"/>
        <pc:sldMkLst>
          <pc:docMk/>
          <pc:sldMk cId="3110076192" sldId="691"/>
        </pc:sldMkLst>
      </pc:sldChg>
      <pc:sldChg chg="del">
        <pc:chgData name="Kevin Stilts" userId="99c6032548666723" providerId="LiveId" clId="{9372E26C-1862-4565-AF60-1590C47BA3C1}" dt="2020-10-23T19:08:41.073" v="43" actId="47"/>
        <pc:sldMkLst>
          <pc:docMk/>
          <pc:sldMk cId="2375355323" sldId="692"/>
        </pc:sldMkLst>
      </pc:sldChg>
      <pc:sldChg chg="del">
        <pc:chgData name="Kevin Stilts" userId="99c6032548666723" providerId="LiveId" clId="{9372E26C-1862-4565-AF60-1590C47BA3C1}" dt="2020-10-23T19:08:41.073" v="43" actId="47"/>
        <pc:sldMkLst>
          <pc:docMk/>
          <pc:sldMk cId="4063770747" sldId="693"/>
        </pc:sldMkLst>
      </pc:sldChg>
      <pc:sldChg chg="del">
        <pc:chgData name="Kevin Stilts" userId="99c6032548666723" providerId="LiveId" clId="{9372E26C-1862-4565-AF60-1590C47BA3C1}" dt="2020-10-23T19:08:41.073" v="43" actId="47"/>
        <pc:sldMkLst>
          <pc:docMk/>
          <pc:sldMk cId="3669656745" sldId="694"/>
        </pc:sldMkLst>
      </pc:sldChg>
      <pc:sldChg chg="del">
        <pc:chgData name="Kevin Stilts" userId="99c6032548666723" providerId="LiveId" clId="{9372E26C-1862-4565-AF60-1590C47BA3C1}" dt="2020-10-23T19:08:41.073" v="43" actId="47"/>
        <pc:sldMkLst>
          <pc:docMk/>
          <pc:sldMk cId="1384370651" sldId="695"/>
        </pc:sldMkLst>
      </pc:sldChg>
      <pc:sldChg chg="del">
        <pc:chgData name="Kevin Stilts" userId="99c6032548666723" providerId="LiveId" clId="{9372E26C-1862-4565-AF60-1590C47BA3C1}" dt="2020-10-23T19:08:41.073" v="43" actId="47"/>
        <pc:sldMkLst>
          <pc:docMk/>
          <pc:sldMk cId="2399221321" sldId="696"/>
        </pc:sldMkLst>
      </pc:sldChg>
      <pc:sldChg chg="del">
        <pc:chgData name="Kevin Stilts" userId="99c6032548666723" providerId="LiveId" clId="{9372E26C-1862-4565-AF60-1590C47BA3C1}" dt="2020-10-23T19:08:41.073" v="43" actId="47"/>
        <pc:sldMkLst>
          <pc:docMk/>
          <pc:sldMk cId="1229623020" sldId="697"/>
        </pc:sldMkLst>
      </pc:sldChg>
      <pc:sldChg chg="del">
        <pc:chgData name="Kevin Stilts" userId="99c6032548666723" providerId="LiveId" clId="{9372E26C-1862-4565-AF60-1590C47BA3C1}" dt="2020-10-23T19:05:11.903" v="13" actId="47"/>
        <pc:sldMkLst>
          <pc:docMk/>
          <pc:sldMk cId="2526181819" sldId="698"/>
        </pc:sldMkLst>
      </pc:sldChg>
      <pc:sldChg chg="del">
        <pc:chgData name="Kevin Stilts" userId="99c6032548666723" providerId="LiveId" clId="{9372E26C-1862-4565-AF60-1590C47BA3C1}" dt="2020-10-23T19:05:10.951" v="10" actId="47"/>
        <pc:sldMkLst>
          <pc:docMk/>
          <pc:sldMk cId="4173576393" sldId="699"/>
        </pc:sldMkLst>
      </pc:sldChg>
      <pc:sldChg chg="del">
        <pc:chgData name="Kevin Stilts" userId="99c6032548666723" providerId="LiveId" clId="{9372E26C-1862-4565-AF60-1590C47BA3C1}" dt="2020-10-23T19:05:11.102" v="11" actId="47"/>
        <pc:sldMkLst>
          <pc:docMk/>
          <pc:sldMk cId="2836009491" sldId="700"/>
        </pc:sldMkLst>
      </pc:sldChg>
      <pc:sldChg chg="del">
        <pc:chgData name="Kevin Stilts" userId="99c6032548666723" providerId="LiveId" clId="{9372E26C-1862-4565-AF60-1590C47BA3C1}" dt="2020-10-23T19:05:11.299" v="12" actId="47"/>
        <pc:sldMkLst>
          <pc:docMk/>
          <pc:sldMk cId="3320067946" sldId="701"/>
        </pc:sldMkLst>
      </pc:sldChg>
      <pc:sldChg chg="del">
        <pc:chgData name="Kevin Stilts" userId="99c6032548666723" providerId="LiveId" clId="{9372E26C-1862-4565-AF60-1590C47BA3C1}" dt="2020-10-23T19:05:29.541" v="15" actId="47"/>
        <pc:sldMkLst>
          <pc:docMk/>
          <pc:sldMk cId="2337851786" sldId="704"/>
        </pc:sldMkLst>
      </pc:sldChg>
      <pc:sldChg chg="modSp modAnim modNotesTx">
        <pc:chgData name="Kevin Stilts" userId="99c6032548666723" providerId="LiveId" clId="{9372E26C-1862-4565-AF60-1590C47BA3C1}" dt="2020-10-23T21:19:16.963" v="344"/>
        <pc:sldMkLst>
          <pc:docMk/>
          <pc:sldMk cId="2193919304" sldId="705"/>
        </pc:sldMkLst>
        <pc:spChg chg="mod">
          <ac:chgData name="Kevin Stilts" userId="99c6032548666723" providerId="LiveId" clId="{9372E26C-1862-4565-AF60-1590C47BA3C1}" dt="2020-10-23T21:19:02.040" v="340" actId="20577"/>
          <ac:spMkLst>
            <pc:docMk/>
            <pc:sldMk cId="2193919304" sldId="705"/>
            <ac:spMk id="3" creationId="{00000000-0000-0000-0000-000000000000}"/>
          </ac:spMkLst>
        </pc:spChg>
      </pc:sldChg>
      <pc:sldChg chg="modSp modAnim">
        <pc:chgData name="Kevin Stilts" userId="99c6032548666723" providerId="LiveId" clId="{9372E26C-1862-4565-AF60-1590C47BA3C1}" dt="2020-10-23T21:20:07.496" v="349"/>
        <pc:sldMkLst>
          <pc:docMk/>
          <pc:sldMk cId="2516489584" sldId="706"/>
        </pc:sldMkLst>
        <pc:spChg chg="mod">
          <ac:chgData name="Kevin Stilts" userId="99c6032548666723" providerId="LiveId" clId="{9372E26C-1862-4565-AF60-1590C47BA3C1}" dt="2020-10-23T19:20:46.054" v="239" actId="6549"/>
          <ac:spMkLst>
            <pc:docMk/>
            <pc:sldMk cId="2516489584" sldId="706"/>
            <ac:spMk id="3" creationId="{00000000-0000-0000-0000-000000000000}"/>
          </ac:spMkLst>
        </pc:spChg>
      </pc:sldChg>
      <pc:sldChg chg="modAnim modNotesTx">
        <pc:chgData name="Kevin Stilts" userId="99c6032548666723" providerId="LiveId" clId="{9372E26C-1862-4565-AF60-1590C47BA3C1}" dt="2020-10-23T21:21:20.933" v="356"/>
        <pc:sldMkLst>
          <pc:docMk/>
          <pc:sldMk cId="2996442144" sldId="707"/>
        </pc:sldMkLst>
      </pc:sldChg>
      <pc:sldChg chg="del">
        <pc:chgData name="Kevin Stilts" userId="99c6032548666723" providerId="LiveId" clId="{9372E26C-1862-4565-AF60-1590C47BA3C1}" dt="2020-10-23T19:08:41.073" v="43" actId="47"/>
        <pc:sldMkLst>
          <pc:docMk/>
          <pc:sldMk cId="2374186636" sldId="708"/>
        </pc:sldMkLst>
      </pc:sldChg>
      <pc:sldChg chg="del">
        <pc:chgData name="Kevin Stilts" userId="99c6032548666723" providerId="LiveId" clId="{9372E26C-1862-4565-AF60-1590C47BA3C1}" dt="2020-10-23T19:08:41.073" v="43" actId="47"/>
        <pc:sldMkLst>
          <pc:docMk/>
          <pc:sldMk cId="1387787413" sldId="709"/>
        </pc:sldMkLst>
      </pc:sldChg>
      <pc:sldChg chg="del">
        <pc:chgData name="Kevin Stilts" userId="99c6032548666723" providerId="LiveId" clId="{9372E26C-1862-4565-AF60-1590C47BA3C1}" dt="2020-10-23T19:08:41.073" v="43" actId="47"/>
        <pc:sldMkLst>
          <pc:docMk/>
          <pc:sldMk cId="1256366048" sldId="710"/>
        </pc:sldMkLst>
      </pc:sldChg>
      <pc:sldChg chg="del">
        <pc:chgData name="Kevin Stilts" userId="99c6032548666723" providerId="LiveId" clId="{9372E26C-1862-4565-AF60-1590C47BA3C1}" dt="2020-10-23T19:08:41.073" v="43" actId="47"/>
        <pc:sldMkLst>
          <pc:docMk/>
          <pc:sldMk cId="3503574081" sldId="711"/>
        </pc:sldMkLst>
      </pc:sldChg>
      <pc:sldChg chg="del">
        <pc:chgData name="Kevin Stilts" userId="99c6032548666723" providerId="LiveId" clId="{9372E26C-1862-4565-AF60-1590C47BA3C1}" dt="2020-10-23T19:08:41.073" v="43" actId="47"/>
        <pc:sldMkLst>
          <pc:docMk/>
          <pc:sldMk cId="2379811694" sldId="712"/>
        </pc:sldMkLst>
      </pc:sldChg>
      <pc:sldChg chg="del">
        <pc:chgData name="Kevin Stilts" userId="99c6032548666723" providerId="LiveId" clId="{9372E26C-1862-4565-AF60-1590C47BA3C1}" dt="2020-10-23T19:08:41.073" v="43" actId="47"/>
        <pc:sldMkLst>
          <pc:docMk/>
          <pc:sldMk cId="1242838112" sldId="713"/>
        </pc:sldMkLst>
      </pc:sldChg>
      <pc:sldChg chg="del">
        <pc:chgData name="Kevin Stilts" userId="99c6032548666723" providerId="LiveId" clId="{9372E26C-1862-4565-AF60-1590C47BA3C1}" dt="2020-10-23T19:08:41.073" v="43" actId="47"/>
        <pc:sldMkLst>
          <pc:docMk/>
          <pc:sldMk cId="11917987" sldId="714"/>
        </pc:sldMkLst>
      </pc:sldChg>
      <pc:sldChg chg="del">
        <pc:chgData name="Kevin Stilts" userId="99c6032548666723" providerId="LiveId" clId="{9372E26C-1862-4565-AF60-1590C47BA3C1}" dt="2020-10-23T19:08:41.073" v="43" actId="47"/>
        <pc:sldMkLst>
          <pc:docMk/>
          <pc:sldMk cId="3588107615" sldId="715"/>
        </pc:sldMkLst>
      </pc:sldChg>
      <pc:sldChg chg="del">
        <pc:chgData name="Kevin Stilts" userId="99c6032548666723" providerId="LiveId" clId="{9372E26C-1862-4565-AF60-1590C47BA3C1}" dt="2020-10-23T19:08:41.073" v="43" actId="47"/>
        <pc:sldMkLst>
          <pc:docMk/>
          <pc:sldMk cId="2078144286" sldId="716"/>
        </pc:sldMkLst>
      </pc:sldChg>
      <pc:sldChg chg="del">
        <pc:chgData name="Kevin Stilts" userId="99c6032548666723" providerId="LiveId" clId="{9372E26C-1862-4565-AF60-1590C47BA3C1}" dt="2020-10-23T19:08:41.073" v="43" actId="47"/>
        <pc:sldMkLst>
          <pc:docMk/>
          <pc:sldMk cId="2478628061" sldId="717"/>
        </pc:sldMkLst>
      </pc:sldChg>
      <pc:sldChg chg="del">
        <pc:chgData name="Kevin Stilts" userId="99c6032548666723" providerId="LiveId" clId="{9372E26C-1862-4565-AF60-1590C47BA3C1}" dt="2020-10-23T19:08:41.073" v="43" actId="47"/>
        <pc:sldMkLst>
          <pc:docMk/>
          <pc:sldMk cId="4087520348" sldId="718"/>
        </pc:sldMkLst>
      </pc:sldChg>
      <pc:sldChg chg="del">
        <pc:chgData name="Kevin Stilts" userId="99c6032548666723" providerId="LiveId" clId="{9372E26C-1862-4565-AF60-1590C47BA3C1}" dt="2020-10-23T19:08:41.073" v="43" actId="47"/>
        <pc:sldMkLst>
          <pc:docMk/>
          <pc:sldMk cId="3811564048" sldId="719"/>
        </pc:sldMkLst>
      </pc:sldChg>
      <pc:sldChg chg="del">
        <pc:chgData name="Kevin Stilts" userId="99c6032548666723" providerId="LiveId" clId="{9372E26C-1862-4565-AF60-1590C47BA3C1}" dt="2020-10-23T19:08:41.073" v="43" actId="47"/>
        <pc:sldMkLst>
          <pc:docMk/>
          <pc:sldMk cId="1994164258" sldId="720"/>
        </pc:sldMkLst>
      </pc:sldChg>
      <pc:sldChg chg="del">
        <pc:chgData name="Kevin Stilts" userId="99c6032548666723" providerId="LiveId" clId="{9372E26C-1862-4565-AF60-1590C47BA3C1}" dt="2020-10-23T19:08:41.073" v="43" actId="47"/>
        <pc:sldMkLst>
          <pc:docMk/>
          <pc:sldMk cId="1294410016" sldId="721"/>
        </pc:sldMkLst>
      </pc:sldChg>
      <pc:sldChg chg="del">
        <pc:chgData name="Kevin Stilts" userId="99c6032548666723" providerId="LiveId" clId="{9372E26C-1862-4565-AF60-1590C47BA3C1}" dt="2020-10-23T19:08:41.073" v="43" actId="47"/>
        <pc:sldMkLst>
          <pc:docMk/>
          <pc:sldMk cId="4133959556" sldId="72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903BE-9C0B-4BE6-B32C-B55388AC209A}" type="datetimeFigureOut">
              <a:rPr lang="en-US" smtClean="0"/>
              <a:t>10/23/2020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7CAD27-798D-4070-9539-6B6659759AF8}" type="slidenum">
              <a:rPr lang="en-US" smtClean="0"/>
              <a:t>‹#›</a:t>
            </a:fld>
            <a:endParaRPr lang="en-US"/>
          </a:p>
        </p:txBody>
      </p:sp>
    </p:spTree>
    <p:extLst>
      <p:ext uri="{BB962C8B-B14F-4D97-AF65-F5344CB8AC3E}">
        <p14:creationId xmlns:p14="http://schemas.microsoft.com/office/powerpoint/2010/main" val="167777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a:t>
            </a:r>
            <a:r>
              <a:rPr lang="en-US" baseline="0" dirty="0"/>
              <a:t> “trust” hymns: “The Solid Rock,” “The Rock that is Higher than I,” “Rock of Ages,” other “rock” hymns</a:t>
            </a:r>
          </a:p>
        </p:txBody>
      </p:sp>
      <p:sp>
        <p:nvSpPr>
          <p:cNvPr id="4" name="Slide Number Placeholder 3"/>
          <p:cNvSpPr>
            <a:spLocks noGrp="1"/>
          </p:cNvSpPr>
          <p:nvPr>
            <p:ph type="sldNum" sz="quarter" idx="10"/>
          </p:nvPr>
        </p:nvSpPr>
        <p:spPr/>
        <p:txBody>
          <a:bodyPr/>
          <a:lstStyle/>
          <a:p>
            <a:fld id="{1E7CAD27-798D-4070-9539-6B6659759AF8}" type="slidenum">
              <a:rPr lang="en-US" smtClean="0"/>
              <a:t>5</a:t>
            </a:fld>
            <a:endParaRPr lang="en-US"/>
          </a:p>
        </p:txBody>
      </p:sp>
    </p:spTree>
    <p:extLst>
      <p:ext uri="{BB962C8B-B14F-4D97-AF65-F5344CB8AC3E}">
        <p14:creationId xmlns:p14="http://schemas.microsoft.com/office/powerpoint/2010/main" val="414868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verdana" panose="020B0604030504040204" pitchFamily="34" charset="0"/>
              </a:rPr>
              <a:t>The British Proof Test was created to ensure soldiers would only be issued weapons of the highest quality. For a sword to pass the entire British Proof Test, it must pass each of these six tests:</a:t>
            </a:r>
          </a:p>
          <a:p>
            <a:pPr algn="l"/>
            <a:r>
              <a:rPr lang="en-US" b="1" i="0" dirty="0">
                <a:solidFill>
                  <a:srgbClr val="000000"/>
                </a:solidFill>
                <a:effectLst/>
                <a:latin typeface="verdana" panose="020B0604030504040204" pitchFamily="34" charset="0"/>
              </a:rPr>
              <a:t>Test 1:</a:t>
            </a:r>
            <a:r>
              <a:rPr lang="en-US" b="0" i="0" dirty="0">
                <a:solidFill>
                  <a:srgbClr val="000000"/>
                </a:solidFill>
                <a:effectLst/>
                <a:latin typeface="verdana" panose="020B0604030504040204" pitchFamily="34" charset="0"/>
              </a:rPr>
              <a:t> Hit the cutting edge of the sword or saber HARD on a heavy wood block. The blade must remain straight and the handle, guard and tang, </a:t>
            </a:r>
            <a:r>
              <a:rPr lang="en-US" b="0" i="0" dirty="0" err="1">
                <a:solidFill>
                  <a:srgbClr val="000000"/>
                </a:solidFill>
                <a:effectLst/>
                <a:latin typeface="verdana" panose="020B0604030504040204" pitchFamily="34" charset="0"/>
              </a:rPr>
              <a:t>etc</a:t>
            </a:r>
            <a:r>
              <a:rPr lang="en-US" b="0" i="0" dirty="0">
                <a:solidFill>
                  <a:srgbClr val="000000"/>
                </a:solidFill>
                <a:effectLst/>
                <a:latin typeface="verdana" panose="020B0604030504040204" pitchFamily="34" charset="0"/>
              </a:rPr>
              <a:t>, must all remain rigidly in place with no bending, loosening, rattling, twisting, or turning at all or the sword fails.</a:t>
            </a:r>
          </a:p>
          <a:p>
            <a:pPr algn="l"/>
            <a:r>
              <a:rPr lang="en-US" b="1" i="0" dirty="0">
                <a:solidFill>
                  <a:srgbClr val="000000"/>
                </a:solidFill>
                <a:effectLst/>
                <a:latin typeface="verdana" panose="020B0604030504040204" pitchFamily="34" charset="0"/>
              </a:rPr>
              <a:t>Test 2:</a:t>
            </a:r>
            <a:r>
              <a:rPr lang="en-US" b="0" i="0" dirty="0">
                <a:solidFill>
                  <a:srgbClr val="000000"/>
                </a:solidFill>
                <a:effectLst/>
                <a:latin typeface="verdana" panose="020B0604030504040204" pitchFamily="34" charset="0"/>
              </a:rPr>
              <a:t> Hit the back of the blade HARD on a heavy wood block. The blade must remain straight and true and the handle, guard and tang, </a:t>
            </a:r>
            <a:r>
              <a:rPr lang="en-US" b="0" i="0" dirty="0" err="1">
                <a:solidFill>
                  <a:srgbClr val="000000"/>
                </a:solidFill>
                <a:effectLst/>
                <a:latin typeface="verdana" panose="020B0604030504040204" pitchFamily="34" charset="0"/>
              </a:rPr>
              <a:t>etc</a:t>
            </a:r>
            <a:r>
              <a:rPr lang="en-US" b="0" i="0" dirty="0">
                <a:solidFill>
                  <a:srgbClr val="000000"/>
                </a:solidFill>
                <a:effectLst/>
                <a:latin typeface="verdana" panose="020B0604030504040204" pitchFamily="34" charset="0"/>
              </a:rPr>
              <a:t>, must all remain rigidly in place with not bending, loosening, rattling, twisting, or turning at all or the sword fails.</a:t>
            </a:r>
          </a:p>
          <a:p>
            <a:pPr algn="l"/>
            <a:r>
              <a:rPr lang="en-US" b="1" i="0" dirty="0">
                <a:solidFill>
                  <a:srgbClr val="000000"/>
                </a:solidFill>
                <a:effectLst/>
                <a:latin typeface="verdana" panose="020B0604030504040204" pitchFamily="34" charset="0"/>
              </a:rPr>
              <a:t>Test 3:</a:t>
            </a:r>
            <a:r>
              <a:rPr lang="en-US" b="0" i="0" dirty="0">
                <a:solidFill>
                  <a:srgbClr val="000000"/>
                </a:solidFill>
                <a:effectLst/>
                <a:latin typeface="verdana" panose="020B0604030504040204" pitchFamily="34" charset="0"/>
              </a:rPr>
              <a:t> Hit the flat side of the blade hard on the wooden block and the blade must not bend. The blade must recover and come back truly straight. If it bends or takes a “set” other than straight it must be rejected.</a:t>
            </a:r>
          </a:p>
          <a:p>
            <a:pPr algn="l"/>
            <a:r>
              <a:rPr lang="en-US" b="1" i="0" dirty="0">
                <a:solidFill>
                  <a:srgbClr val="000000"/>
                </a:solidFill>
                <a:effectLst/>
                <a:latin typeface="verdana" panose="020B0604030504040204" pitchFamily="34" charset="0"/>
              </a:rPr>
              <a:t>Test 4:</a:t>
            </a:r>
            <a:r>
              <a:rPr lang="en-US" b="0" i="0" dirty="0">
                <a:solidFill>
                  <a:srgbClr val="000000"/>
                </a:solidFill>
                <a:effectLst/>
                <a:latin typeface="verdana" panose="020B0604030504040204" pitchFamily="34" charset="0"/>
              </a:rPr>
              <a:t> Same as test #3 except the other side of the blade is to be struck.</a:t>
            </a:r>
          </a:p>
          <a:p>
            <a:pPr algn="l"/>
            <a:r>
              <a:rPr lang="en-US" b="1" i="0" dirty="0">
                <a:solidFill>
                  <a:srgbClr val="000000"/>
                </a:solidFill>
                <a:effectLst/>
                <a:latin typeface="verdana" panose="020B0604030504040204" pitchFamily="34" charset="0"/>
              </a:rPr>
              <a:t>Test 5:</a:t>
            </a:r>
            <a:r>
              <a:rPr lang="en-US" b="0" i="0" dirty="0">
                <a:solidFill>
                  <a:srgbClr val="000000"/>
                </a:solidFill>
                <a:effectLst/>
                <a:latin typeface="verdana" panose="020B0604030504040204" pitchFamily="34" charset="0"/>
              </a:rPr>
              <a:t> Set the point of the sword on a heavy wood block and flex the blade 5” to the left. It must recover to truly straight. If the blade bends or takes a set other than straight I must be rejected.</a:t>
            </a:r>
          </a:p>
          <a:p>
            <a:pPr algn="l"/>
            <a:r>
              <a:rPr lang="en-US" b="1" i="0" dirty="0">
                <a:solidFill>
                  <a:srgbClr val="000000"/>
                </a:solidFill>
                <a:effectLst/>
                <a:latin typeface="verdana" panose="020B0604030504040204" pitchFamily="34" charset="0"/>
              </a:rPr>
              <a:t>Test 6:</a:t>
            </a:r>
            <a:r>
              <a:rPr lang="en-US" b="0" i="0" dirty="0">
                <a:solidFill>
                  <a:srgbClr val="000000"/>
                </a:solidFill>
                <a:effectLst/>
                <a:latin typeface="verdana" panose="020B0604030504040204" pitchFamily="34" charset="0"/>
              </a:rPr>
              <a:t> Same as #5 but the blade is flexed to the right.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6</a:t>
            </a:fld>
            <a:endParaRPr lang="en-US"/>
          </a:p>
        </p:txBody>
      </p:sp>
    </p:spTree>
    <p:extLst>
      <p:ext uri="{BB962C8B-B14F-4D97-AF65-F5344CB8AC3E}">
        <p14:creationId xmlns:p14="http://schemas.microsoft.com/office/powerpoint/2010/main" val="1202080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OpenSans-Light"/>
              </a:rPr>
              <a:t>We employ Jesus in the task to which He is assigned—“the author and perfecter of faith” (Hebrews 12:2)—and watch Him succeed. And unlike a sword or an ox, He cannot possibly do anything other than succeed.  </a:t>
            </a:r>
            <a:r>
              <a:rPr lang="en-US" baseline="0" dirty="0"/>
              <a:t>Jesus provided comfort in difficult times by putting life’s woes in perspective.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We would put Him to the test by selling everything and trusting in Him to provide (2 Thessalonians 3:6-12)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Here’s a real life scenario:  Your giving during times of hardship or Jesus provided comfort in difficult times by putting life’s woes in perspective.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7</a:t>
            </a:fld>
            <a:endParaRPr lang="en-US"/>
          </a:p>
        </p:txBody>
      </p:sp>
    </p:spTree>
    <p:extLst>
      <p:ext uri="{BB962C8B-B14F-4D97-AF65-F5344CB8AC3E}">
        <p14:creationId xmlns:p14="http://schemas.microsoft.com/office/powerpoint/2010/main" val="3120247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 He</a:t>
            </a:r>
            <a:r>
              <a:rPr lang="en-US" baseline="0" dirty="0"/>
              <a:t> always knows best; He may be accomplishing something in me that would be impossible another way</a:t>
            </a:r>
            <a:endParaRPr lang="en-US" dirty="0"/>
          </a:p>
          <a:p>
            <a:endParaRPr lang="en-US" dirty="0"/>
          </a:p>
          <a:p>
            <a:r>
              <a:rPr lang="en-US" dirty="0"/>
              <a:t>Less stress,</a:t>
            </a:r>
            <a:r>
              <a:rPr lang="en-US" baseline="0" dirty="0"/>
              <a:t> more joy; perhaps less opportunity for great success in this life, since personal initiative is diminished somewhat</a:t>
            </a:r>
            <a:endParaRPr lang="en-US" dirty="0"/>
          </a:p>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10</a:t>
            </a:fld>
            <a:endParaRPr lang="en-US"/>
          </a:p>
        </p:txBody>
      </p:sp>
    </p:spTree>
    <p:extLst>
      <p:ext uri="{BB962C8B-B14F-4D97-AF65-F5344CB8AC3E}">
        <p14:creationId xmlns:p14="http://schemas.microsoft.com/office/powerpoint/2010/main" val="1605572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“Trust in the Lord” by Ken Young – straight from Proverbs</a:t>
            </a:r>
            <a:r>
              <a:rPr lang="en-US" baseline="0" dirty="0"/>
              <a:t> 3:5-6</a:t>
            </a:r>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11</a:t>
            </a:fld>
            <a:endParaRPr lang="en-US"/>
          </a:p>
        </p:txBody>
      </p:sp>
    </p:spTree>
    <p:extLst>
      <p:ext uri="{BB962C8B-B14F-4D97-AF65-F5344CB8AC3E}">
        <p14:creationId xmlns:p14="http://schemas.microsoft.com/office/powerpoint/2010/main" val="2405047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12</a:t>
            </a:fld>
            <a:endParaRPr lang="en-US"/>
          </a:p>
        </p:txBody>
      </p:sp>
    </p:spTree>
    <p:extLst>
      <p:ext uri="{BB962C8B-B14F-4D97-AF65-F5344CB8AC3E}">
        <p14:creationId xmlns:p14="http://schemas.microsoft.com/office/powerpoint/2010/main" val="3694183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Psa. 113; Psa. 31</a:t>
            </a:r>
          </a:p>
          <a:p>
            <a:endParaRPr lang="en-US" baseline="0" dirty="0"/>
          </a:p>
          <a:p>
            <a:r>
              <a:rPr lang="en-US" dirty="0"/>
              <a:t>Builds an</a:t>
            </a:r>
            <a:r>
              <a:rPr lang="en-US" baseline="0" dirty="0"/>
              <a:t> ongoing sense of connection to God</a:t>
            </a:r>
          </a:p>
          <a:p>
            <a:r>
              <a:rPr lang="en-US" baseline="0" dirty="0"/>
              <a:t>Helps us see God as the ultimate answer to all of life’s issues and the cause for all of life’s blessings</a:t>
            </a:r>
            <a:endParaRPr lang="en-US" dirty="0"/>
          </a:p>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13</a:t>
            </a:fld>
            <a:endParaRPr lang="en-US"/>
          </a:p>
        </p:txBody>
      </p:sp>
    </p:spTree>
    <p:extLst>
      <p:ext uri="{BB962C8B-B14F-4D97-AF65-F5344CB8AC3E}">
        <p14:creationId xmlns:p14="http://schemas.microsoft.com/office/powerpoint/2010/main" val="1637344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14</a:t>
            </a:fld>
            <a:endParaRPr lang="en-US"/>
          </a:p>
        </p:txBody>
      </p:sp>
    </p:spTree>
    <p:extLst>
      <p:ext uri="{BB962C8B-B14F-4D97-AF65-F5344CB8AC3E}">
        <p14:creationId xmlns:p14="http://schemas.microsoft.com/office/powerpoint/2010/main" val="2978147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5B32CAC-F096-4AE7-B57C-F5971CD26A3C}"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608232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B32CAC-F096-4AE7-B57C-F5971CD26A3C}"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163176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B32CAC-F096-4AE7-B57C-F5971CD26A3C}"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2897182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3pPr>
              <a:defRPr sz="2600"/>
            </a:lvl3pPr>
            <a:lvl4pPr>
              <a:defRPr sz="2400"/>
            </a:lvl4pPr>
            <a:lvl5pP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5B32CAC-F096-4AE7-B57C-F5971CD26A3C}"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1816414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B32CAC-F096-4AE7-B57C-F5971CD26A3C}"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2660932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B32CAC-F096-4AE7-B57C-F5971CD26A3C}"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2071787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B32CAC-F096-4AE7-B57C-F5971CD26A3C}" type="datetimeFigureOut">
              <a:rPr lang="en-US" smtClean="0"/>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3623938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B32CAC-F096-4AE7-B57C-F5971CD26A3C}" type="datetimeFigureOut">
              <a:rPr lang="en-US" smtClean="0"/>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139589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32CAC-F096-4AE7-B57C-F5971CD26A3C}" type="datetimeFigureOut">
              <a:rPr lang="en-US" smtClean="0"/>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356853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B32CAC-F096-4AE7-B57C-F5971CD26A3C}"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822469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B32CAC-F096-4AE7-B57C-F5971CD26A3C}"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3548601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0000"/>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0" y="1600200"/>
            <a:ext cx="9144000" cy="5257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32CAC-F096-4AE7-B57C-F5971CD26A3C}" type="datetimeFigureOut">
              <a:rPr lang="en-US" smtClean="0"/>
              <a:t>10/23/2020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8368" y="650666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BEB57-6B66-466C-8AF5-403F0A38E22C}" type="slidenum">
              <a:rPr lang="en-US" smtClean="0"/>
              <a:t>‹#›</a:t>
            </a:fld>
            <a:endParaRPr lang="en-US"/>
          </a:p>
        </p:txBody>
      </p:sp>
    </p:spTree>
    <p:extLst>
      <p:ext uri="{BB962C8B-B14F-4D97-AF65-F5344CB8AC3E}">
        <p14:creationId xmlns:p14="http://schemas.microsoft.com/office/powerpoint/2010/main" val="2178673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Boisterous" panose="02000507000000020003"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74F9-A653-473D-92CB-CA03CF2065CE}"/>
              </a:ext>
            </a:extLst>
          </p:cNvPr>
          <p:cNvSpPr>
            <a:spLocks noGrp="1"/>
          </p:cNvSpPr>
          <p:nvPr>
            <p:ph type="ctrTitle"/>
          </p:nvPr>
        </p:nvSpPr>
        <p:spPr/>
        <p:txBody>
          <a:bodyPr>
            <a:noAutofit/>
          </a:bodyPr>
          <a:lstStyle/>
          <a:p>
            <a:r>
              <a:rPr lang="en-US" sz="13800" dirty="0">
                <a:latin typeface="Boisterous" panose="02000507000000020003" pitchFamily="2" charset="0"/>
              </a:rPr>
              <a:t>Singing</a:t>
            </a:r>
          </a:p>
        </p:txBody>
      </p:sp>
      <p:sp>
        <p:nvSpPr>
          <p:cNvPr id="3" name="Subtitle 2">
            <a:extLst>
              <a:ext uri="{FF2B5EF4-FFF2-40B4-BE49-F238E27FC236}">
                <a16:creationId xmlns:a16="http://schemas.microsoft.com/office/drawing/2014/main" id="{4AC1ACA9-8B40-4648-90F8-5CFCC341C68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71746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Teach Us How to Trust Even More</a:t>
            </a:r>
          </a:p>
        </p:txBody>
      </p:sp>
      <p:sp>
        <p:nvSpPr>
          <p:cNvPr id="3" name="Content Placeholder 2"/>
          <p:cNvSpPr>
            <a:spLocks noGrp="1"/>
          </p:cNvSpPr>
          <p:nvPr>
            <p:ph idx="1"/>
          </p:nvPr>
        </p:nvSpPr>
        <p:spPr/>
        <p:txBody>
          <a:bodyPr>
            <a:normAutofit/>
          </a:bodyPr>
          <a:lstStyle/>
          <a:p>
            <a:r>
              <a:rPr lang="en-US" dirty="0">
                <a:solidFill>
                  <a:schemeClr val="accent2"/>
                </a:solidFill>
              </a:rPr>
              <a:t>Should unforeseen and unfortunate circumstances produce a lack of confidence in God? Why or why not?</a:t>
            </a:r>
          </a:p>
          <a:p>
            <a:r>
              <a:rPr lang="en-US" dirty="0">
                <a:solidFill>
                  <a:schemeClr val="accent2"/>
                </a:solidFill>
              </a:rPr>
              <a:t>What is the impact, for good or bad, of trusting in God in our everyday lives?</a:t>
            </a:r>
          </a:p>
        </p:txBody>
      </p:sp>
    </p:spTree>
    <p:extLst>
      <p:ext uri="{BB962C8B-B14F-4D97-AF65-F5344CB8AC3E}">
        <p14:creationId xmlns:p14="http://schemas.microsoft.com/office/powerpoint/2010/main" val="152881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t>Teach Us How to Trust Even More</a:t>
            </a:r>
          </a:p>
        </p:txBody>
      </p:sp>
      <p:sp>
        <p:nvSpPr>
          <p:cNvPr id="3" name="Content Placeholder 2"/>
          <p:cNvSpPr>
            <a:spLocks noGrp="1"/>
          </p:cNvSpPr>
          <p:nvPr>
            <p:ph idx="1"/>
          </p:nvPr>
        </p:nvSpPr>
        <p:spPr>
          <a:xfrm>
            <a:off x="0" y="1905000"/>
            <a:ext cx="9144000" cy="4953000"/>
          </a:xfrm>
        </p:spPr>
        <p:txBody>
          <a:bodyPr>
            <a:normAutofit/>
          </a:bodyPr>
          <a:lstStyle/>
          <a:p>
            <a:r>
              <a:rPr lang="en-US" b="1" dirty="0"/>
              <a:t>I Close My Eyes</a:t>
            </a:r>
          </a:p>
          <a:p>
            <a:pPr lvl="1"/>
            <a:r>
              <a:rPr lang="en-US" dirty="0"/>
              <a:t>Writer and composer: Jay Conner.</a:t>
            </a:r>
          </a:p>
          <a:p>
            <a:pPr lvl="2"/>
            <a:r>
              <a:rPr lang="en-US" dirty="0"/>
              <a:t>Composer, recording artist, entrepreneur.</a:t>
            </a:r>
          </a:p>
          <a:p>
            <a:pPr lvl="2"/>
            <a:r>
              <a:rPr lang="en-US" dirty="0"/>
              <a:t>Recorded “Songs from the Heart and Soul,” a set of 20 original hymns, as well as two sets of piano recordings.</a:t>
            </a:r>
          </a:p>
          <a:p>
            <a:pPr lvl="2"/>
            <a:r>
              <a:rPr lang="en-US" dirty="0"/>
              <a:t>A mentor for Narrow Way, a popular a </a:t>
            </a:r>
            <a:r>
              <a:rPr lang="en-US" dirty="0" err="1"/>
              <a:t>capella</a:t>
            </a:r>
            <a:r>
              <a:rPr lang="en-US" dirty="0"/>
              <a:t> quartet.</a:t>
            </a:r>
          </a:p>
          <a:p>
            <a:r>
              <a:rPr lang="en-US" dirty="0">
                <a:solidFill>
                  <a:schemeClr val="accent2"/>
                </a:solidFill>
              </a:rPr>
              <a:t>What is another hymn that has a similar theme?</a:t>
            </a:r>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hymn</a:t>
            </a:r>
            <a:endParaRPr lang="en-US" sz="5400" b="1" dirty="0"/>
          </a:p>
        </p:txBody>
      </p:sp>
    </p:spTree>
    <p:extLst>
      <p:ext uri="{BB962C8B-B14F-4D97-AF65-F5344CB8AC3E}">
        <p14:creationId xmlns:p14="http://schemas.microsoft.com/office/powerpoint/2010/main" val="280440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t>Teach Us How to Trust Even More</a:t>
            </a:r>
          </a:p>
        </p:txBody>
      </p:sp>
      <p:sp>
        <p:nvSpPr>
          <p:cNvPr id="3" name="Content Placeholder 2"/>
          <p:cNvSpPr>
            <a:spLocks noGrp="1"/>
          </p:cNvSpPr>
          <p:nvPr>
            <p:ph idx="1"/>
          </p:nvPr>
        </p:nvSpPr>
        <p:spPr>
          <a:xfrm>
            <a:off x="0" y="1905000"/>
            <a:ext cx="9144000" cy="7772400"/>
          </a:xfrm>
        </p:spPr>
        <p:txBody>
          <a:bodyPr>
            <a:normAutofit/>
          </a:bodyPr>
          <a:lstStyle/>
          <a:p>
            <a:r>
              <a:rPr lang="en-US" i="1" dirty="0">
                <a:solidFill>
                  <a:schemeClr val="accent5">
                    <a:lumMod val="75000"/>
                  </a:schemeClr>
                </a:solidFill>
              </a:rPr>
              <a:t>I close my eyes, I see His majesty</a:t>
            </a:r>
            <a:br>
              <a:rPr lang="en-US" i="1" dirty="0">
                <a:solidFill>
                  <a:schemeClr val="accent5">
                    <a:lumMod val="75000"/>
                  </a:schemeClr>
                </a:solidFill>
              </a:rPr>
            </a:br>
            <a:r>
              <a:rPr lang="en-US" i="1" dirty="0">
                <a:solidFill>
                  <a:schemeClr val="accent5">
                    <a:lumMod val="75000"/>
                  </a:schemeClr>
                </a:solidFill>
              </a:rPr>
              <a:t>I close my eyes and feel His love for Me.</a:t>
            </a:r>
          </a:p>
          <a:p>
            <a:pPr lvl="1"/>
            <a:r>
              <a:rPr lang="en-US" dirty="0"/>
              <a:t>We can “see” God’s wonder even with our eyes closed.</a:t>
            </a:r>
          </a:p>
          <a:p>
            <a:pPr lvl="2"/>
            <a:r>
              <a:rPr lang="en-US" dirty="0"/>
              <a:t>The greatest aspects of God do not appear to human eyes.</a:t>
            </a:r>
          </a:p>
          <a:p>
            <a:pPr lvl="2"/>
            <a:r>
              <a:rPr lang="en-US" dirty="0"/>
              <a:t>Faith, not vision, is necessary to see an invisible God.</a:t>
            </a:r>
          </a:p>
          <a:p>
            <a:pPr lvl="2"/>
            <a:r>
              <a:rPr lang="en-US" dirty="0"/>
              <a:t>Yes, we can see evidences of God in nature but these are effects of the original cause.</a:t>
            </a:r>
          </a:p>
          <a:p>
            <a:pPr lvl="1"/>
            <a:endParaRPr lang="en-US" dirty="0"/>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lyrics</a:t>
            </a:r>
            <a:endParaRPr lang="en-US" sz="5400" b="1" dirty="0"/>
          </a:p>
        </p:txBody>
      </p:sp>
    </p:spTree>
    <p:extLst>
      <p:ext uri="{BB962C8B-B14F-4D97-AF65-F5344CB8AC3E}">
        <p14:creationId xmlns:p14="http://schemas.microsoft.com/office/powerpoint/2010/main" val="291311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t>Teach Us How to Trust Even More</a:t>
            </a:r>
          </a:p>
        </p:txBody>
      </p:sp>
      <p:sp>
        <p:nvSpPr>
          <p:cNvPr id="3" name="Content Placeholder 2"/>
          <p:cNvSpPr>
            <a:spLocks noGrp="1"/>
          </p:cNvSpPr>
          <p:nvPr>
            <p:ph idx="1"/>
          </p:nvPr>
        </p:nvSpPr>
        <p:spPr>
          <a:xfrm>
            <a:off x="0" y="1905000"/>
            <a:ext cx="9144000" cy="7772400"/>
          </a:xfrm>
        </p:spPr>
        <p:txBody>
          <a:bodyPr>
            <a:normAutofit/>
          </a:bodyPr>
          <a:lstStyle/>
          <a:p>
            <a:r>
              <a:rPr lang="en-US" i="1" dirty="0">
                <a:solidFill>
                  <a:schemeClr val="accent5">
                    <a:lumMod val="75000"/>
                  </a:schemeClr>
                </a:solidFill>
              </a:rPr>
              <a:t>I close my eyes, I see His majesty</a:t>
            </a:r>
            <a:br>
              <a:rPr lang="en-US" i="1" dirty="0">
                <a:solidFill>
                  <a:schemeClr val="accent5">
                    <a:lumMod val="75000"/>
                  </a:schemeClr>
                </a:solidFill>
              </a:rPr>
            </a:br>
            <a:r>
              <a:rPr lang="en-US" i="1" dirty="0">
                <a:solidFill>
                  <a:schemeClr val="accent5">
                    <a:lumMod val="75000"/>
                  </a:schemeClr>
                </a:solidFill>
              </a:rPr>
              <a:t>I close my eyes and feel His love for Me.</a:t>
            </a:r>
          </a:p>
          <a:p>
            <a:pPr lvl="1"/>
            <a:r>
              <a:rPr lang="en-US" dirty="0">
                <a:solidFill>
                  <a:schemeClr val="accent2"/>
                </a:solidFill>
              </a:rPr>
              <a:t>Psalm 18:2-3 is a passage describing the power of God that encourages us in prayer.  List two or three other similar passages.</a:t>
            </a:r>
          </a:p>
          <a:p>
            <a:pPr lvl="1"/>
            <a:endParaRPr lang="en-US" dirty="0">
              <a:solidFill>
                <a:schemeClr val="accent2"/>
              </a:solidFill>
            </a:endParaRPr>
          </a:p>
          <a:p>
            <a:pPr lvl="1"/>
            <a:r>
              <a:rPr lang="en-US" dirty="0">
                <a:solidFill>
                  <a:schemeClr val="accent2"/>
                </a:solidFill>
              </a:rPr>
              <a:t>Describe how a regular prayer life can help us in our daily lives as Christians, regardless of how God responds to those prayers.</a:t>
            </a:r>
          </a:p>
          <a:p>
            <a:pPr lvl="1"/>
            <a:endParaRPr lang="en-US" dirty="0">
              <a:solidFill>
                <a:schemeClr val="accent2"/>
              </a:solidFill>
            </a:endParaRPr>
          </a:p>
          <a:p>
            <a:pPr marL="457200" lvl="1" indent="0">
              <a:buNone/>
            </a:pPr>
            <a:endParaRPr lang="en-US" dirty="0"/>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lyrics</a:t>
            </a:r>
            <a:endParaRPr lang="en-US" sz="5400" b="1" dirty="0"/>
          </a:p>
        </p:txBody>
      </p:sp>
    </p:spTree>
    <p:extLst>
      <p:ext uri="{BB962C8B-B14F-4D97-AF65-F5344CB8AC3E}">
        <p14:creationId xmlns:p14="http://schemas.microsoft.com/office/powerpoint/2010/main" val="299644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Teach Us How to Trust Even More</a:t>
            </a:r>
          </a:p>
        </p:txBody>
      </p:sp>
      <p:sp>
        <p:nvSpPr>
          <p:cNvPr id="3" name="Content Placeholder 2"/>
          <p:cNvSpPr>
            <a:spLocks noGrp="1"/>
          </p:cNvSpPr>
          <p:nvPr>
            <p:ph idx="1"/>
          </p:nvPr>
        </p:nvSpPr>
        <p:spPr/>
        <p:txBody>
          <a:bodyPr>
            <a:normAutofit/>
          </a:bodyPr>
          <a:lstStyle/>
          <a:p>
            <a:r>
              <a:rPr lang="en-US" dirty="0"/>
              <a:t>Learning to trust in God at all times, particularly bad times, is the hallmark of a true believer.</a:t>
            </a:r>
          </a:p>
          <a:p>
            <a:r>
              <a:rPr lang="en-US" dirty="0"/>
              <a:t>Psalm 37:25-26; Matt. 6:25-34</a:t>
            </a:r>
          </a:p>
          <a:p>
            <a:pPr lvl="1"/>
            <a:r>
              <a:rPr lang="en-US" dirty="0"/>
              <a:t>We can trust in the Lord for all of life’s necessities (food, clothing).</a:t>
            </a:r>
          </a:p>
          <a:p>
            <a:pPr lvl="1"/>
            <a:r>
              <a:rPr lang="en-US" dirty="0"/>
              <a:t>Verse quoted in </a:t>
            </a:r>
            <a:r>
              <a:rPr lang="en-US" b="1" dirty="0"/>
              <a:t>Living Water, Bread Of Life</a:t>
            </a:r>
          </a:p>
        </p:txBody>
      </p:sp>
    </p:spTree>
    <p:extLst>
      <p:ext uri="{BB962C8B-B14F-4D97-AF65-F5344CB8AC3E}">
        <p14:creationId xmlns:p14="http://schemas.microsoft.com/office/powerpoint/2010/main" val="35689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28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74F9-A653-473D-92CB-CA03CF2065CE}"/>
              </a:ext>
            </a:extLst>
          </p:cNvPr>
          <p:cNvSpPr>
            <a:spLocks noGrp="1"/>
          </p:cNvSpPr>
          <p:nvPr>
            <p:ph type="ctrTitle"/>
          </p:nvPr>
        </p:nvSpPr>
        <p:spPr>
          <a:xfrm>
            <a:off x="685800" y="2438400"/>
            <a:ext cx="7772400" cy="1470025"/>
          </a:xfrm>
        </p:spPr>
        <p:txBody>
          <a:bodyPr>
            <a:noAutofit/>
          </a:bodyPr>
          <a:lstStyle/>
          <a:p>
            <a:r>
              <a:rPr lang="en-US" sz="13800" dirty="0">
                <a:latin typeface="Boisterous" panose="02000507000000020003" pitchFamily="2" charset="0"/>
              </a:rPr>
              <a:t>Singing</a:t>
            </a:r>
          </a:p>
        </p:txBody>
      </p:sp>
      <p:sp>
        <p:nvSpPr>
          <p:cNvPr id="3" name="Subtitle 2">
            <a:extLst>
              <a:ext uri="{FF2B5EF4-FFF2-40B4-BE49-F238E27FC236}">
                <a16:creationId xmlns:a16="http://schemas.microsoft.com/office/drawing/2014/main" id="{4AC1ACA9-8B40-4648-90F8-5CFCC341C684}"/>
              </a:ext>
            </a:extLst>
          </p:cNvPr>
          <p:cNvSpPr>
            <a:spLocks noGrp="1"/>
          </p:cNvSpPr>
          <p:nvPr>
            <p:ph type="subTitle" idx="1"/>
          </p:nvPr>
        </p:nvSpPr>
        <p:spPr>
          <a:xfrm>
            <a:off x="1371600" y="4416552"/>
            <a:ext cx="6400800" cy="1752600"/>
          </a:xfrm>
        </p:spPr>
        <p:txBody>
          <a:bodyPr/>
          <a:lstStyle/>
          <a:p>
            <a:r>
              <a:rPr lang="en-US" u="sng" dirty="0"/>
              <a:t>Lesson 4</a:t>
            </a:r>
          </a:p>
          <a:p>
            <a:r>
              <a:rPr lang="en-US" dirty="0"/>
              <a:t>Teaching One Another</a:t>
            </a:r>
            <a:br>
              <a:rPr lang="en-US" dirty="0"/>
            </a:br>
            <a:r>
              <a:rPr lang="en-US" dirty="0"/>
              <a:t>How to Trust</a:t>
            </a:r>
          </a:p>
        </p:txBody>
      </p:sp>
      <p:sp>
        <p:nvSpPr>
          <p:cNvPr id="4" name="TextBox 3"/>
          <p:cNvSpPr txBox="1"/>
          <p:nvPr/>
        </p:nvSpPr>
        <p:spPr>
          <a:xfrm>
            <a:off x="3737810" y="6400800"/>
            <a:ext cx="5406190" cy="369332"/>
          </a:xfrm>
          <a:prstGeom prst="rect">
            <a:avLst/>
          </a:prstGeom>
          <a:noFill/>
        </p:spPr>
        <p:txBody>
          <a:bodyPr wrap="square" rtlCol="0">
            <a:spAutoFit/>
          </a:bodyPr>
          <a:lstStyle/>
          <a:p>
            <a:pPr algn="r"/>
            <a:r>
              <a:rPr lang="en-US" u="sng" dirty="0">
                <a:solidFill>
                  <a:schemeClr val="tx2"/>
                </a:solidFill>
              </a:rPr>
              <a:t>With One Heart, With One Voice</a:t>
            </a:r>
            <a:r>
              <a:rPr lang="en-US" dirty="0">
                <a:solidFill>
                  <a:schemeClr val="tx2"/>
                </a:solidFill>
              </a:rPr>
              <a:t>, Hal Hammons</a:t>
            </a:r>
          </a:p>
        </p:txBody>
      </p:sp>
      <p:sp>
        <p:nvSpPr>
          <p:cNvPr id="6" name="Rectangle 5">
            <a:extLst>
              <a:ext uri="{FF2B5EF4-FFF2-40B4-BE49-F238E27FC236}">
                <a16:creationId xmlns:a16="http://schemas.microsoft.com/office/drawing/2014/main" id="{CC7DA685-B860-4D18-BB8A-41DD49011877}"/>
              </a:ext>
            </a:extLst>
          </p:cNvPr>
          <p:cNvSpPr/>
          <p:nvPr/>
        </p:nvSpPr>
        <p:spPr>
          <a:xfrm>
            <a:off x="0" y="124361"/>
            <a:ext cx="9144000" cy="1631216"/>
          </a:xfrm>
          <a:prstGeom prst="rect">
            <a:avLst/>
          </a:prstGeom>
        </p:spPr>
        <p:txBody>
          <a:bodyPr wrap="square" lIns="45720" rIns="45720">
            <a:spAutoFit/>
          </a:bodyPr>
          <a:lstStyle/>
          <a:p>
            <a:pPr algn="ctr"/>
            <a:r>
              <a:rPr lang="en-US" sz="2000" i="1" baseline="30000" dirty="0">
                <a:solidFill>
                  <a:srgbClr val="000000"/>
                </a:solidFill>
              </a:rPr>
              <a:t> </a:t>
            </a:r>
            <a:r>
              <a:rPr lang="en-US" sz="2000" i="1" dirty="0">
                <a:solidFill>
                  <a:srgbClr val="000000"/>
                </a:solidFill>
              </a:rPr>
              <a:t>Let the word of Christ dwell in you richly in all wisdom, </a:t>
            </a:r>
          </a:p>
          <a:p>
            <a:pPr algn="ctr"/>
            <a:r>
              <a:rPr lang="en-US" sz="2000" b="1" i="1" dirty="0">
                <a:solidFill>
                  <a:schemeClr val="accent2"/>
                </a:solidFill>
                <a:latin typeface="+mj-lt"/>
              </a:rPr>
              <a:t>teaching and admonishing one another </a:t>
            </a:r>
            <a:br>
              <a:rPr lang="en-US" sz="2000" b="1" i="1" dirty="0">
                <a:solidFill>
                  <a:schemeClr val="accent2"/>
                </a:solidFill>
                <a:latin typeface="+mj-lt"/>
              </a:rPr>
            </a:br>
            <a:r>
              <a:rPr lang="en-US" sz="2000" b="1" i="1" dirty="0">
                <a:solidFill>
                  <a:schemeClr val="accent2"/>
                </a:solidFill>
                <a:latin typeface="+mj-lt"/>
              </a:rPr>
              <a:t>in psalms and hymns and spiritual songs, </a:t>
            </a:r>
            <a:br>
              <a:rPr lang="en-US" sz="2000" b="1" i="1" dirty="0">
                <a:solidFill>
                  <a:schemeClr val="accent2"/>
                </a:solidFill>
              </a:rPr>
            </a:br>
            <a:r>
              <a:rPr lang="en-US" sz="2000" i="1" dirty="0">
                <a:solidFill>
                  <a:srgbClr val="000000"/>
                </a:solidFill>
              </a:rPr>
              <a:t>singing with grace in your hearts to the Lord. </a:t>
            </a:r>
            <a:br>
              <a:rPr lang="en-US" sz="2000" i="1" dirty="0">
                <a:solidFill>
                  <a:srgbClr val="000000"/>
                </a:solidFill>
              </a:rPr>
            </a:br>
            <a:r>
              <a:rPr lang="en-US" sz="2000" i="1" dirty="0">
                <a:solidFill>
                  <a:srgbClr val="000000"/>
                </a:solidFill>
              </a:rPr>
              <a:t>					(Col. 3:16)</a:t>
            </a:r>
            <a:endParaRPr lang="en-US" sz="2000" i="1" dirty="0"/>
          </a:p>
        </p:txBody>
      </p:sp>
    </p:spTree>
    <p:extLst>
      <p:ext uri="{BB962C8B-B14F-4D97-AF65-F5344CB8AC3E}">
        <p14:creationId xmlns:p14="http://schemas.microsoft.com/office/powerpoint/2010/main" val="1321347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Teach Us How to Trust</a:t>
            </a:r>
          </a:p>
        </p:txBody>
      </p:sp>
      <p:sp>
        <p:nvSpPr>
          <p:cNvPr id="3" name="Content Placeholder 2"/>
          <p:cNvSpPr>
            <a:spLocks noGrp="1"/>
          </p:cNvSpPr>
          <p:nvPr>
            <p:ph idx="1"/>
          </p:nvPr>
        </p:nvSpPr>
        <p:spPr/>
        <p:txBody>
          <a:bodyPr>
            <a:normAutofit/>
          </a:bodyPr>
          <a:lstStyle/>
          <a:p>
            <a:r>
              <a:rPr lang="en-US" dirty="0"/>
              <a:t>It is instinctive to support someone who requires support</a:t>
            </a:r>
          </a:p>
          <a:p>
            <a:pPr lvl="1"/>
            <a:r>
              <a:rPr lang="en-US" dirty="0"/>
              <a:t>However, it is anything but instinctive to put your welfare wholly in the hands of someone else</a:t>
            </a:r>
            <a:br>
              <a:rPr lang="en-US" dirty="0"/>
            </a:br>
            <a:r>
              <a:rPr lang="en-US" dirty="0"/>
              <a:t>(i.e. trust falls).</a:t>
            </a:r>
          </a:p>
          <a:p>
            <a:pPr lvl="1"/>
            <a:r>
              <a:rPr lang="en-US" dirty="0"/>
              <a:t>We instinctively want to protect ourselves; it is difficult to let someone else, even God, do it.</a:t>
            </a:r>
          </a:p>
        </p:txBody>
      </p:sp>
    </p:spTree>
    <p:extLst>
      <p:ext uri="{BB962C8B-B14F-4D97-AF65-F5344CB8AC3E}">
        <p14:creationId xmlns:p14="http://schemas.microsoft.com/office/powerpoint/2010/main" val="257205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Teach Us How to Trust</a:t>
            </a:r>
          </a:p>
        </p:txBody>
      </p:sp>
      <p:sp>
        <p:nvSpPr>
          <p:cNvPr id="3" name="Content Placeholder 2"/>
          <p:cNvSpPr>
            <a:spLocks noGrp="1"/>
          </p:cNvSpPr>
          <p:nvPr>
            <p:ph idx="1"/>
          </p:nvPr>
        </p:nvSpPr>
        <p:spPr>
          <a:xfrm>
            <a:off x="0" y="1600200"/>
            <a:ext cx="9144000" cy="6400800"/>
          </a:xfrm>
        </p:spPr>
        <p:txBody>
          <a:bodyPr>
            <a:normAutofit/>
          </a:bodyPr>
          <a:lstStyle/>
          <a:p>
            <a:r>
              <a:rPr lang="en-US" dirty="0"/>
              <a:t>We see God and His care for us through Jesus.</a:t>
            </a:r>
            <a:br>
              <a:rPr lang="en-US" dirty="0"/>
            </a:br>
            <a:r>
              <a:rPr lang="en-US" dirty="0"/>
              <a:t>(2 Cor. 4:6)</a:t>
            </a:r>
          </a:p>
          <a:p>
            <a:pPr lvl="1"/>
            <a:r>
              <a:rPr lang="en-US" dirty="0"/>
              <a:t>When we increase our understanding of the nature of God and His role in our lives, this will product a greater level of trust in His Word.</a:t>
            </a:r>
          </a:p>
          <a:p>
            <a:r>
              <a:rPr lang="en-US" dirty="0"/>
              <a:t>We must learn to trust Jesus with ALL our heart.</a:t>
            </a:r>
          </a:p>
          <a:p>
            <a:pPr lvl="1"/>
            <a:r>
              <a:rPr lang="en-US" dirty="0"/>
              <a:t>Imagine yourself blind-folded and being guided through a maze by your best friend. Your best friend is the only one who knows the way.</a:t>
            </a:r>
          </a:p>
          <a:p>
            <a:pPr lvl="1"/>
            <a:r>
              <a:rPr lang="en-US" dirty="0"/>
              <a:t>Now read Jn. 14:4-6.</a:t>
            </a:r>
          </a:p>
        </p:txBody>
      </p:sp>
    </p:spTree>
    <p:extLst>
      <p:ext uri="{BB962C8B-B14F-4D97-AF65-F5344CB8AC3E}">
        <p14:creationId xmlns:p14="http://schemas.microsoft.com/office/powerpoint/2010/main" val="135650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t>Teach Us How to Trust</a:t>
            </a:r>
          </a:p>
        </p:txBody>
      </p:sp>
      <p:sp>
        <p:nvSpPr>
          <p:cNvPr id="3" name="Content Placeholder 2"/>
          <p:cNvSpPr>
            <a:spLocks noGrp="1"/>
          </p:cNvSpPr>
          <p:nvPr>
            <p:ph idx="1"/>
          </p:nvPr>
        </p:nvSpPr>
        <p:spPr>
          <a:xfrm>
            <a:off x="0" y="1905000"/>
            <a:ext cx="9144000" cy="4953000"/>
          </a:xfrm>
        </p:spPr>
        <p:txBody>
          <a:bodyPr>
            <a:normAutofit/>
          </a:bodyPr>
          <a:lstStyle/>
          <a:p>
            <a:r>
              <a:rPr lang="en-US" b="1" dirty="0" err="1"/>
              <a:t>‘Tis</a:t>
            </a:r>
            <a:r>
              <a:rPr lang="en-US" b="1" dirty="0"/>
              <a:t> So Sweet To Trust In Jesus</a:t>
            </a:r>
          </a:p>
          <a:p>
            <a:pPr lvl="1"/>
            <a:r>
              <a:rPr lang="en-US" dirty="0"/>
              <a:t>Writer: Louisa M.R. Stead</a:t>
            </a:r>
          </a:p>
          <a:p>
            <a:pPr lvl="2"/>
            <a:r>
              <a:rPr lang="en-US" dirty="0"/>
              <a:t>After losing her husband who went to rescue a young boy drowning in the ocean</a:t>
            </a:r>
          </a:p>
          <a:p>
            <a:pPr lvl="2"/>
            <a:r>
              <a:rPr lang="en-US" dirty="0"/>
              <a:t>Instead of shaking her faith, adversity only moved her to lean on the Lord even more.</a:t>
            </a:r>
          </a:p>
          <a:p>
            <a:pPr lvl="1"/>
            <a:r>
              <a:rPr lang="en-US" dirty="0"/>
              <a:t>Composer: William J. Kirkpatrick</a:t>
            </a:r>
          </a:p>
          <a:p>
            <a:r>
              <a:rPr lang="en-US" dirty="0">
                <a:solidFill>
                  <a:schemeClr val="accent2"/>
                </a:solidFill>
              </a:rPr>
              <a:t>What is another hymn that has a similar theme?</a:t>
            </a:r>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hymn</a:t>
            </a:r>
            <a:endParaRPr lang="en-US" sz="5400" b="1" dirty="0"/>
          </a:p>
        </p:txBody>
      </p:sp>
    </p:spTree>
    <p:extLst>
      <p:ext uri="{BB962C8B-B14F-4D97-AF65-F5344CB8AC3E}">
        <p14:creationId xmlns:p14="http://schemas.microsoft.com/office/powerpoint/2010/main" val="358044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t>Teach Us How to Trust</a:t>
            </a:r>
          </a:p>
        </p:txBody>
      </p:sp>
      <p:sp>
        <p:nvSpPr>
          <p:cNvPr id="3" name="Content Placeholder 2"/>
          <p:cNvSpPr>
            <a:spLocks noGrp="1"/>
          </p:cNvSpPr>
          <p:nvPr>
            <p:ph idx="1"/>
          </p:nvPr>
        </p:nvSpPr>
        <p:spPr>
          <a:xfrm>
            <a:off x="0" y="1905000"/>
            <a:ext cx="9144000" cy="6019800"/>
          </a:xfrm>
        </p:spPr>
        <p:txBody>
          <a:bodyPr>
            <a:normAutofit/>
          </a:bodyPr>
          <a:lstStyle/>
          <a:p>
            <a:r>
              <a:rPr lang="en-US" sz="3600" i="1" dirty="0">
                <a:solidFill>
                  <a:schemeClr val="accent5">
                    <a:lumMod val="75000"/>
                  </a:schemeClr>
                </a:solidFill>
              </a:rPr>
              <a:t>Jesus, Jesus, how I trust Him!</a:t>
            </a:r>
            <a:br>
              <a:rPr lang="en-US" sz="3600" i="1" dirty="0">
                <a:solidFill>
                  <a:schemeClr val="accent5">
                    <a:lumMod val="75000"/>
                  </a:schemeClr>
                </a:solidFill>
              </a:rPr>
            </a:br>
            <a:r>
              <a:rPr lang="en-US" sz="3600" i="1" dirty="0">
                <a:solidFill>
                  <a:schemeClr val="accent5">
                    <a:lumMod val="75000"/>
                  </a:schemeClr>
                </a:solidFill>
              </a:rPr>
              <a:t>How I’ve proved Him o’er and o’er.</a:t>
            </a:r>
          </a:p>
          <a:p>
            <a:pPr lvl="1"/>
            <a:r>
              <a:rPr lang="en-US" sz="3200" dirty="0"/>
              <a:t>Jesus has nothing left to “prove.” (Phil. 2:8)</a:t>
            </a:r>
          </a:p>
          <a:p>
            <a:pPr lvl="1"/>
            <a:r>
              <a:rPr lang="en-US" sz="3200" dirty="0"/>
              <a:t>We “prove” Him like a swordsman proves a blade: by showing how our commitment to Him is well-placed. When we trust him full, we can have Paul’s resolve (Rom. 8:38-39)</a:t>
            </a:r>
          </a:p>
          <a:p>
            <a:pPr lvl="2"/>
            <a:r>
              <a:rPr lang="en-US" dirty="0"/>
              <a:t>This doesn’t mean testing God by putting ourselves in dangerous situations (Matt. 4:7)</a:t>
            </a:r>
            <a:endParaRPr lang="en-US" dirty="0">
              <a:solidFill>
                <a:schemeClr val="accent2"/>
              </a:solidFill>
            </a:endParaRPr>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lyrics</a:t>
            </a:r>
            <a:endParaRPr lang="en-US" sz="5400" b="1" dirty="0"/>
          </a:p>
        </p:txBody>
      </p:sp>
    </p:spTree>
    <p:extLst>
      <p:ext uri="{BB962C8B-B14F-4D97-AF65-F5344CB8AC3E}">
        <p14:creationId xmlns:p14="http://schemas.microsoft.com/office/powerpoint/2010/main" val="158018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t>Teach Us How to Trust</a:t>
            </a:r>
          </a:p>
        </p:txBody>
      </p:sp>
      <p:sp>
        <p:nvSpPr>
          <p:cNvPr id="3" name="Content Placeholder 2"/>
          <p:cNvSpPr>
            <a:spLocks noGrp="1"/>
          </p:cNvSpPr>
          <p:nvPr>
            <p:ph idx="1"/>
          </p:nvPr>
        </p:nvSpPr>
        <p:spPr>
          <a:xfrm>
            <a:off x="0" y="1905000"/>
            <a:ext cx="9144000" cy="6019800"/>
          </a:xfrm>
        </p:spPr>
        <p:txBody>
          <a:bodyPr>
            <a:normAutofit/>
          </a:bodyPr>
          <a:lstStyle/>
          <a:p>
            <a:r>
              <a:rPr lang="en-US" sz="3600" i="1" dirty="0">
                <a:solidFill>
                  <a:schemeClr val="accent5">
                    <a:lumMod val="75000"/>
                  </a:schemeClr>
                </a:solidFill>
              </a:rPr>
              <a:t>Jesus, Jesus, how I trust Him!</a:t>
            </a:r>
            <a:br>
              <a:rPr lang="en-US" sz="3600" i="1" dirty="0">
                <a:solidFill>
                  <a:schemeClr val="accent5">
                    <a:lumMod val="75000"/>
                  </a:schemeClr>
                </a:solidFill>
              </a:rPr>
            </a:br>
            <a:r>
              <a:rPr lang="en-US" sz="3600" i="1" dirty="0">
                <a:solidFill>
                  <a:schemeClr val="accent5">
                    <a:lumMod val="75000"/>
                  </a:schemeClr>
                </a:solidFill>
              </a:rPr>
              <a:t>How I’ve proved Him o’er and o’er.</a:t>
            </a:r>
          </a:p>
          <a:p>
            <a:pPr lvl="1"/>
            <a:r>
              <a:rPr lang="en-US" sz="3200" dirty="0"/>
              <a:t>Jesus has nothing left to “prove.” (Phil. 2:8)</a:t>
            </a:r>
          </a:p>
          <a:p>
            <a:pPr lvl="1"/>
            <a:r>
              <a:rPr lang="en-US" sz="3200" dirty="0"/>
              <a:t>We “prove” Him like a swordsman proves a blade: by showing how our commitment to Him is well-placed. When we trust him full, we can have Paul’s resolve (Rom. 8:38-39)</a:t>
            </a:r>
          </a:p>
          <a:p>
            <a:pPr lvl="1"/>
            <a:r>
              <a:rPr lang="en-US" sz="3200" dirty="0">
                <a:solidFill>
                  <a:schemeClr val="accent2"/>
                </a:solidFill>
              </a:rPr>
              <a:t>How has Jesus been “proved” in your own life?</a:t>
            </a:r>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lyrics</a:t>
            </a:r>
            <a:endParaRPr lang="en-US" sz="5400" b="1" dirty="0"/>
          </a:p>
        </p:txBody>
      </p:sp>
    </p:spTree>
    <p:extLst>
      <p:ext uri="{BB962C8B-B14F-4D97-AF65-F5344CB8AC3E}">
        <p14:creationId xmlns:p14="http://schemas.microsoft.com/office/powerpoint/2010/main" val="219391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Teach Us How to Trust Even More</a:t>
            </a:r>
          </a:p>
        </p:txBody>
      </p:sp>
      <p:sp>
        <p:nvSpPr>
          <p:cNvPr id="3" name="Content Placeholder 2"/>
          <p:cNvSpPr>
            <a:spLocks noGrp="1"/>
          </p:cNvSpPr>
          <p:nvPr>
            <p:ph idx="1"/>
          </p:nvPr>
        </p:nvSpPr>
        <p:spPr>
          <a:xfrm>
            <a:off x="0" y="1600200"/>
            <a:ext cx="9144000" cy="7924800"/>
          </a:xfrm>
        </p:spPr>
        <p:txBody>
          <a:bodyPr>
            <a:normAutofit/>
          </a:bodyPr>
          <a:lstStyle/>
          <a:p>
            <a:r>
              <a:rPr lang="en-US" dirty="0"/>
              <a:t>We believe intellectually, as people of faith, that God is watching over the affairs of men and that He judges men for their deeds. (Psa. 22:28)</a:t>
            </a:r>
          </a:p>
          <a:p>
            <a:pPr lvl="1"/>
            <a:r>
              <a:rPr lang="en-US" dirty="0"/>
              <a:t>But as problems mount, sometimes, it is difficult to maintain faith when God does not act like we want or expect.</a:t>
            </a:r>
          </a:p>
        </p:txBody>
      </p:sp>
    </p:spTree>
    <p:extLst>
      <p:ext uri="{BB962C8B-B14F-4D97-AF65-F5344CB8AC3E}">
        <p14:creationId xmlns:p14="http://schemas.microsoft.com/office/powerpoint/2010/main" val="337108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Teach Us How to Trust Even More</a:t>
            </a:r>
          </a:p>
        </p:txBody>
      </p:sp>
      <p:sp>
        <p:nvSpPr>
          <p:cNvPr id="3" name="Content Placeholder 2"/>
          <p:cNvSpPr>
            <a:spLocks noGrp="1"/>
          </p:cNvSpPr>
          <p:nvPr>
            <p:ph idx="1"/>
          </p:nvPr>
        </p:nvSpPr>
        <p:spPr>
          <a:xfrm>
            <a:off x="0" y="1600200"/>
            <a:ext cx="9144000" cy="7924800"/>
          </a:xfrm>
        </p:spPr>
        <p:txBody>
          <a:bodyPr>
            <a:normAutofit/>
          </a:bodyPr>
          <a:lstStyle/>
          <a:p>
            <a:r>
              <a:rPr lang="en-US" dirty="0"/>
              <a:t>We believe intellectually, as people of faith, that God is watching over the affairs of men and that He judges men for their deeds. (Psa. 22:28)</a:t>
            </a:r>
          </a:p>
          <a:p>
            <a:r>
              <a:rPr lang="en-US" dirty="0"/>
              <a:t>Trusting in God means not needing or expecting specific answers to life’s problems.</a:t>
            </a:r>
          </a:p>
          <a:p>
            <a:pPr lvl="1"/>
            <a:r>
              <a:rPr lang="en-US" dirty="0"/>
              <a:t>Peace doesn’t come from watching our questions answered in the way we wanted them to be; it comes from knowing that, with God, we don’t need them to be answered!</a:t>
            </a:r>
          </a:p>
        </p:txBody>
      </p:sp>
    </p:spTree>
    <p:extLst>
      <p:ext uri="{BB962C8B-B14F-4D97-AF65-F5344CB8AC3E}">
        <p14:creationId xmlns:p14="http://schemas.microsoft.com/office/powerpoint/2010/main" val="251648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HarmoniaSansW06-BlackIt"/>
        <a:ea typeface=""/>
        <a:cs typeface=""/>
      </a:majorFont>
      <a:minorFont>
        <a:latin typeface="HarmoniaSansW01-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14395</TotalTime>
  <Words>1502</Words>
  <Application>Microsoft Office PowerPoint</Application>
  <PresentationFormat>On-screen Show (4:3)</PresentationFormat>
  <Paragraphs>104</Paragraphs>
  <Slides>15</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Boisterous</vt:lpstr>
      <vt:lpstr>Calibri</vt:lpstr>
      <vt:lpstr>HarmoniaSansW01-Regular</vt:lpstr>
      <vt:lpstr>HarmoniaSansW06-BlackIt</vt:lpstr>
      <vt:lpstr>OpenSans-Light</vt:lpstr>
      <vt:lpstr>verdana</vt:lpstr>
      <vt:lpstr>Office Theme</vt:lpstr>
      <vt:lpstr>Singing</vt:lpstr>
      <vt:lpstr>Singing</vt:lpstr>
      <vt:lpstr>Teach Us How to Trust</vt:lpstr>
      <vt:lpstr>Teach Us How to Trust</vt:lpstr>
      <vt:lpstr>Teach Us How to Trust</vt:lpstr>
      <vt:lpstr>Teach Us How to Trust</vt:lpstr>
      <vt:lpstr>Teach Us How to Trust</vt:lpstr>
      <vt:lpstr>Teach Us How to Trust Even More</vt:lpstr>
      <vt:lpstr>Teach Us How to Trust Even More</vt:lpstr>
      <vt:lpstr>Teach Us How to Trust Even More</vt:lpstr>
      <vt:lpstr>Teach Us How to Trust Even More</vt:lpstr>
      <vt:lpstr>Teach Us How to Trust Even More</vt:lpstr>
      <vt:lpstr>Teach Us How to Trust Even More</vt:lpstr>
      <vt:lpstr>Teach Us How to Trust Even More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Steve-PC</dc:creator>
  <cp:lastModifiedBy>Kevin Stilts</cp:lastModifiedBy>
  <cp:revision>178</cp:revision>
  <dcterms:created xsi:type="dcterms:W3CDTF">2015-01-16T14:09:04Z</dcterms:created>
  <dcterms:modified xsi:type="dcterms:W3CDTF">2020-10-23T21:26:09Z</dcterms:modified>
</cp:coreProperties>
</file>