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587" r:id="rId2"/>
    <p:sldId id="564" r:id="rId3"/>
    <p:sldId id="705" r:id="rId4"/>
    <p:sldId id="565" r:id="rId5"/>
    <p:sldId id="276" r:id="rId6"/>
    <p:sldId id="566" r:id="rId7"/>
    <p:sldId id="567" r:id="rId8"/>
    <p:sldId id="568" r:id="rId9"/>
    <p:sldId id="569" r:id="rId10"/>
    <p:sldId id="704" r:id="rId11"/>
    <p:sldId id="571" r:id="rId12"/>
    <p:sldId id="570" r:id="rId13"/>
    <p:sldId id="572" r:id="rId14"/>
    <p:sldId id="573" r:id="rId15"/>
    <p:sldId id="58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057B30-5819-41D7-A653-1DD2D66E0174}" v="127" dt="2020-10-17T14:33:16.0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14" autoAdjust="0"/>
    <p:restoredTop sz="81512" autoAdjust="0"/>
  </p:normalViewPr>
  <p:slideViewPr>
    <p:cSldViewPr>
      <p:cViewPr varScale="1">
        <p:scale>
          <a:sx n="34" d="100"/>
          <a:sy n="34" d="100"/>
        </p:scale>
        <p:origin x="-6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1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CE057B30-5819-41D7-A653-1DD2D66E0174}"/>
    <pc:docChg chg="custSel delSld modSld">
      <pc:chgData name="Kevin Stilts" userId="99c6032548666723" providerId="LiveId" clId="{CE057B30-5819-41D7-A653-1DD2D66E0174}" dt="2020-10-17T14:33:16.003" v="159" actId="20577"/>
      <pc:docMkLst>
        <pc:docMk/>
      </pc:docMkLst>
      <pc:sldChg chg="del">
        <pc:chgData name="Kevin Stilts" userId="99c6032548666723" providerId="LiveId" clId="{CE057B30-5819-41D7-A653-1DD2D66E0174}" dt="2020-10-16T13:22:35.683" v="0" actId="47"/>
        <pc:sldMkLst>
          <pc:docMk/>
          <pc:sldMk cId="424849122" sldId="258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2586147484" sldId="260"/>
        </pc:sldMkLst>
      </pc:sldChg>
      <pc:sldChg chg="addSp delSp modSp mod modAnim">
        <pc:chgData name="Kevin Stilts" userId="99c6032548666723" providerId="LiveId" clId="{CE057B30-5819-41D7-A653-1DD2D66E0174}" dt="2020-10-17T14:32:24.316" v="158"/>
        <pc:sldMkLst>
          <pc:docMk/>
          <pc:sldMk cId="1363643145" sldId="276"/>
        </pc:sldMkLst>
        <pc:spChg chg="mod">
          <ac:chgData name="Kevin Stilts" userId="99c6032548666723" providerId="LiveId" clId="{CE057B30-5819-41D7-A653-1DD2D66E0174}" dt="2020-10-16T13:23:00.692" v="4" actId="20577"/>
          <ac:spMkLst>
            <pc:docMk/>
            <pc:sldMk cId="1363643145" sldId="276"/>
            <ac:spMk id="3" creationId="{00000000-0000-0000-0000-000000000000}"/>
          </ac:spMkLst>
        </pc:spChg>
        <pc:spChg chg="add del mod">
          <ac:chgData name="Kevin Stilts" userId="99c6032548666723" providerId="LiveId" clId="{CE057B30-5819-41D7-A653-1DD2D66E0174}" dt="2020-10-16T13:25:39.532" v="12" actId="478"/>
          <ac:spMkLst>
            <pc:docMk/>
            <pc:sldMk cId="1363643145" sldId="276"/>
            <ac:spMk id="4" creationId="{F9F7332E-F6F2-4FB5-9827-27155AFC055C}"/>
          </ac:spMkLst>
        </pc:spChg>
        <pc:spChg chg="add mod">
          <ac:chgData name="Kevin Stilts" userId="99c6032548666723" providerId="LiveId" clId="{CE057B30-5819-41D7-A653-1DD2D66E0174}" dt="2020-10-16T13:25:40.542" v="13"/>
          <ac:spMkLst>
            <pc:docMk/>
            <pc:sldMk cId="1363643145" sldId="276"/>
            <ac:spMk id="6" creationId="{9ACC09C0-B850-4997-A785-9DC91E887900}"/>
          </ac:spMkLst>
        </pc:spChg>
        <pc:spChg chg="del">
          <ac:chgData name="Kevin Stilts" userId="99c6032548666723" providerId="LiveId" clId="{CE057B30-5819-41D7-A653-1DD2D66E0174}" dt="2020-10-16T13:25:38.656" v="11" actId="478"/>
          <ac:spMkLst>
            <pc:docMk/>
            <pc:sldMk cId="1363643145" sldId="276"/>
            <ac:spMk id="7" creationId="{00000000-0000-0000-0000-000000000000}"/>
          </ac:spMkLst>
        </pc:spChg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572055815" sldId="326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709682345" sldId="356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935278469" sldId="365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916866081" sldId="38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668787489" sldId="389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689687104" sldId="39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34145683" sldId="39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649387258" sldId="40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985270493" sldId="42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607991720" sldId="43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580604649" sldId="43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530620972" sldId="44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82788573" sldId="452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400260963" sldId="45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010628704" sldId="462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923761176" sldId="472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316749322" sldId="482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461220789" sldId="48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698997814" sldId="501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971746663" sldId="530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322679367" sldId="531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1425745609" sldId="532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1510743974" sldId="534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4093476103" sldId="535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799216481" sldId="536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3904358743" sldId="537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489867000" sldId="538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1160725141" sldId="539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4101289862" sldId="540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3333920436" sldId="541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795109584" sldId="542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3525295905" sldId="545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1957070354" sldId="546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4074863166" sldId="547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778552441" sldId="549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1907047189" sldId="551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493522784" sldId="552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1719546476" sldId="553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276738123" sldId="554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1926129114" sldId="555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162022648" sldId="556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62656059" sldId="557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3938749922" sldId="558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1814104987" sldId="559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3122462727" sldId="560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4253351436" sldId="561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2631767283" sldId="562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3657971545" sldId="563"/>
        </pc:sldMkLst>
      </pc:sldChg>
      <pc:sldChg chg="modSp mod modAnim">
        <pc:chgData name="Kevin Stilts" userId="99c6032548666723" providerId="LiveId" clId="{CE057B30-5819-41D7-A653-1DD2D66E0174}" dt="2020-10-17T14:30:00.134" v="153" actId="114"/>
        <pc:sldMkLst>
          <pc:docMk/>
          <pc:sldMk cId="3949332489" sldId="565"/>
        </pc:sldMkLst>
        <pc:spChg chg="mod">
          <ac:chgData name="Kevin Stilts" userId="99c6032548666723" providerId="LiveId" clId="{CE057B30-5819-41D7-A653-1DD2D66E0174}" dt="2020-10-16T13:25:31.196" v="10" actId="688"/>
          <ac:spMkLst>
            <pc:docMk/>
            <pc:sldMk cId="3949332489" sldId="565"/>
            <ac:spMk id="2" creationId="{00000000-0000-0000-0000-000000000000}"/>
          </ac:spMkLst>
        </pc:spChg>
        <pc:spChg chg="mod">
          <ac:chgData name="Kevin Stilts" userId="99c6032548666723" providerId="LiveId" clId="{CE057B30-5819-41D7-A653-1DD2D66E0174}" dt="2020-10-17T14:30:00.134" v="153" actId="114"/>
          <ac:spMkLst>
            <pc:docMk/>
            <pc:sldMk cId="3949332489" sldId="565"/>
            <ac:spMk id="3" creationId="{00000000-0000-0000-0000-000000000000}"/>
          </ac:spMkLst>
        </pc:spChg>
      </pc:sldChg>
      <pc:sldChg chg="addSp delSp modSp mod modAnim">
        <pc:chgData name="Kevin Stilts" userId="99c6032548666723" providerId="LiveId" clId="{CE057B30-5819-41D7-A653-1DD2D66E0174}" dt="2020-10-17T14:31:16.635" v="157"/>
        <pc:sldMkLst>
          <pc:docMk/>
          <pc:sldMk cId="3306446377" sldId="566"/>
        </pc:sldMkLst>
        <pc:spChg chg="add del mod">
          <ac:chgData name="Kevin Stilts" userId="99c6032548666723" providerId="LiveId" clId="{CE057B30-5819-41D7-A653-1DD2D66E0174}" dt="2020-10-16T13:25:53.305" v="15" actId="478"/>
          <ac:spMkLst>
            <pc:docMk/>
            <pc:sldMk cId="3306446377" sldId="566"/>
            <ac:spMk id="5" creationId="{3C195246-4740-4DB1-AFFB-E0CB0F08742F}"/>
          </ac:spMkLst>
        </pc:spChg>
        <pc:spChg chg="del">
          <ac:chgData name="Kevin Stilts" userId="99c6032548666723" providerId="LiveId" clId="{CE057B30-5819-41D7-A653-1DD2D66E0174}" dt="2020-10-16T13:25:50.381" v="14" actId="478"/>
          <ac:spMkLst>
            <pc:docMk/>
            <pc:sldMk cId="3306446377" sldId="566"/>
            <ac:spMk id="7" creationId="{00000000-0000-0000-0000-000000000000}"/>
          </ac:spMkLst>
        </pc:spChg>
        <pc:spChg chg="add mod">
          <ac:chgData name="Kevin Stilts" userId="99c6032548666723" providerId="LiveId" clId="{CE057B30-5819-41D7-A653-1DD2D66E0174}" dt="2020-10-16T13:25:54.174" v="16"/>
          <ac:spMkLst>
            <pc:docMk/>
            <pc:sldMk cId="3306446377" sldId="566"/>
            <ac:spMk id="8" creationId="{51166084-7F55-403B-A2CF-47039DDD8406}"/>
          </ac:spMkLst>
        </pc:spChg>
      </pc:sldChg>
      <pc:sldChg chg="addSp delSp modSp mod modAnim">
        <pc:chgData name="Kevin Stilts" userId="99c6032548666723" providerId="LiveId" clId="{CE057B30-5819-41D7-A653-1DD2D66E0174}" dt="2020-10-16T13:29:15.945" v="55"/>
        <pc:sldMkLst>
          <pc:docMk/>
          <pc:sldMk cId="2371706570" sldId="567"/>
        </pc:sldMkLst>
        <pc:spChg chg="add del mod">
          <ac:chgData name="Kevin Stilts" userId="99c6032548666723" providerId="LiveId" clId="{CE057B30-5819-41D7-A653-1DD2D66E0174}" dt="2020-10-16T13:26:05.391" v="18" actId="478"/>
          <ac:spMkLst>
            <pc:docMk/>
            <pc:sldMk cId="2371706570" sldId="567"/>
            <ac:spMk id="5" creationId="{858E438E-114E-46E7-8FE9-825A8453C81E}"/>
          </ac:spMkLst>
        </pc:spChg>
        <pc:spChg chg="del">
          <ac:chgData name="Kevin Stilts" userId="99c6032548666723" providerId="LiveId" clId="{CE057B30-5819-41D7-A653-1DD2D66E0174}" dt="2020-10-16T13:26:03.832" v="17" actId="478"/>
          <ac:spMkLst>
            <pc:docMk/>
            <pc:sldMk cId="2371706570" sldId="567"/>
            <ac:spMk id="7" creationId="{00000000-0000-0000-0000-000000000000}"/>
          </ac:spMkLst>
        </pc:spChg>
        <pc:spChg chg="add mod">
          <ac:chgData name="Kevin Stilts" userId="99c6032548666723" providerId="LiveId" clId="{CE057B30-5819-41D7-A653-1DD2D66E0174}" dt="2020-10-16T13:26:06.227" v="19"/>
          <ac:spMkLst>
            <pc:docMk/>
            <pc:sldMk cId="2371706570" sldId="567"/>
            <ac:spMk id="8" creationId="{97D34134-A64E-496A-8009-318CB128E5D7}"/>
          </ac:spMkLst>
        </pc:spChg>
      </pc:sldChg>
      <pc:sldChg chg="addSp delSp modSp mod modAnim">
        <pc:chgData name="Kevin Stilts" userId="99c6032548666723" providerId="LiveId" clId="{CE057B30-5819-41D7-A653-1DD2D66E0174}" dt="2020-10-17T14:33:16.003" v="159" actId="20577"/>
        <pc:sldMkLst>
          <pc:docMk/>
          <pc:sldMk cId="3285783289" sldId="568"/>
        </pc:sldMkLst>
        <pc:spChg chg="mod">
          <ac:chgData name="Kevin Stilts" userId="99c6032548666723" providerId="LiveId" clId="{CE057B30-5819-41D7-A653-1DD2D66E0174}" dt="2020-10-17T14:33:16.003" v="159" actId="20577"/>
          <ac:spMkLst>
            <pc:docMk/>
            <pc:sldMk cId="3285783289" sldId="568"/>
            <ac:spMk id="3" creationId="{00000000-0000-0000-0000-000000000000}"/>
          </ac:spMkLst>
        </pc:spChg>
        <pc:spChg chg="add del mod">
          <ac:chgData name="Kevin Stilts" userId="99c6032548666723" providerId="LiveId" clId="{CE057B30-5819-41D7-A653-1DD2D66E0174}" dt="2020-10-16T13:26:13.335" v="21" actId="478"/>
          <ac:spMkLst>
            <pc:docMk/>
            <pc:sldMk cId="3285783289" sldId="568"/>
            <ac:spMk id="4" creationId="{5CD56EB9-3B8C-45CE-9F71-63A22B6066C2}"/>
          </ac:spMkLst>
        </pc:spChg>
        <pc:spChg chg="add mod">
          <ac:chgData name="Kevin Stilts" userId="99c6032548666723" providerId="LiveId" clId="{CE057B30-5819-41D7-A653-1DD2D66E0174}" dt="2020-10-16T13:26:18.893" v="32" actId="20577"/>
          <ac:spMkLst>
            <pc:docMk/>
            <pc:sldMk cId="3285783289" sldId="568"/>
            <ac:spMk id="6" creationId="{53C1CC5E-DDA8-490A-B0A6-5C08413BEFEE}"/>
          </ac:spMkLst>
        </pc:spChg>
        <pc:spChg chg="del">
          <ac:chgData name="Kevin Stilts" userId="99c6032548666723" providerId="LiveId" clId="{CE057B30-5819-41D7-A653-1DD2D66E0174}" dt="2020-10-16T13:26:11.832" v="20" actId="478"/>
          <ac:spMkLst>
            <pc:docMk/>
            <pc:sldMk cId="3285783289" sldId="568"/>
            <ac:spMk id="7" creationId="{00000000-0000-0000-0000-000000000000}"/>
          </ac:spMkLst>
        </pc:spChg>
      </pc:sldChg>
      <pc:sldChg chg="addSp delSp modSp mod">
        <pc:chgData name="Kevin Stilts" userId="99c6032548666723" providerId="LiveId" clId="{CE057B30-5819-41D7-A653-1DD2D66E0174}" dt="2020-10-16T13:30:06.192" v="58" actId="20577"/>
        <pc:sldMkLst>
          <pc:docMk/>
          <pc:sldMk cId="3211564904" sldId="569"/>
        </pc:sldMkLst>
        <pc:spChg chg="mod">
          <ac:chgData name="Kevin Stilts" userId="99c6032548666723" providerId="LiveId" clId="{CE057B30-5819-41D7-A653-1DD2D66E0174}" dt="2020-10-16T13:30:06.192" v="58" actId="20577"/>
          <ac:spMkLst>
            <pc:docMk/>
            <pc:sldMk cId="3211564904" sldId="569"/>
            <ac:spMk id="3" creationId="{00000000-0000-0000-0000-000000000000}"/>
          </ac:spMkLst>
        </pc:spChg>
        <pc:spChg chg="add del mod">
          <ac:chgData name="Kevin Stilts" userId="99c6032548666723" providerId="LiveId" clId="{CE057B30-5819-41D7-A653-1DD2D66E0174}" dt="2020-10-16T13:26:30.990" v="34"/>
          <ac:spMkLst>
            <pc:docMk/>
            <pc:sldMk cId="3211564904" sldId="569"/>
            <ac:spMk id="5" creationId="{FDC61C65-7218-4DCD-B902-A745919A896F}"/>
          </ac:spMkLst>
        </pc:spChg>
        <pc:spChg chg="del">
          <ac:chgData name="Kevin Stilts" userId="99c6032548666723" providerId="LiveId" clId="{CE057B30-5819-41D7-A653-1DD2D66E0174}" dt="2020-10-16T13:26:28.633" v="33" actId="478"/>
          <ac:spMkLst>
            <pc:docMk/>
            <pc:sldMk cId="3211564904" sldId="569"/>
            <ac:spMk id="7" creationId="{00000000-0000-0000-0000-000000000000}"/>
          </ac:spMkLst>
        </pc:spChg>
        <pc:spChg chg="add mod">
          <ac:chgData name="Kevin Stilts" userId="99c6032548666723" providerId="LiveId" clId="{CE057B30-5819-41D7-A653-1DD2D66E0174}" dt="2020-10-16T13:26:30.990" v="34"/>
          <ac:spMkLst>
            <pc:docMk/>
            <pc:sldMk cId="3211564904" sldId="569"/>
            <ac:spMk id="8" creationId="{DB04FCB9-9226-4CBF-8413-E25207002C78}"/>
          </ac:spMkLst>
        </pc:spChg>
      </pc:sldChg>
      <pc:sldChg chg="addSp delSp modSp mod modAnim">
        <pc:chgData name="Kevin Stilts" userId="99c6032548666723" providerId="LiveId" clId="{CE057B30-5819-41D7-A653-1DD2D66E0174}" dt="2020-10-17T14:27:34.353" v="131" actId="20577"/>
        <pc:sldMkLst>
          <pc:docMk/>
          <pc:sldMk cId="2638114206" sldId="570"/>
        </pc:sldMkLst>
        <pc:spChg chg="mod">
          <ac:chgData name="Kevin Stilts" userId="99c6032548666723" providerId="LiveId" clId="{CE057B30-5819-41D7-A653-1DD2D66E0174}" dt="2020-10-17T14:27:34.353" v="131" actId="20577"/>
          <ac:spMkLst>
            <pc:docMk/>
            <pc:sldMk cId="2638114206" sldId="570"/>
            <ac:spMk id="3" creationId="{00000000-0000-0000-0000-000000000000}"/>
          </ac:spMkLst>
        </pc:spChg>
        <pc:spChg chg="add del mod">
          <ac:chgData name="Kevin Stilts" userId="99c6032548666723" providerId="LiveId" clId="{CE057B30-5819-41D7-A653-1DD2D66E0174}" dt="2020-10-16T13:26:58.772" v="42" actId="478"/>
          <ac:spMkLst>
            <pc:docMk/>
            <pc:sldMk cId="2638114206" sldId="570"/>
            <ac:spMk id="5" creationId="{FC3DA6FC-9C33-4FB4-A15C-DB9FC06D6AFF}"/>
          </ac:spMkLst>
        </pc:spChg>
        <pc:spChg chg="del">
          <ac:chgData name="Kevin Stilts" userId="99c6032548666723" providerId="LiveId" clId="{CE057B30-5819-41D7-A653-1DD2D66E0174}" dt="2020-10-16T13:26:56.846" v="41" actId="478"/>
          <ac:spMkLst>
            <pc:docMk/>
            <pc:sldMk cId="2638114206" sldId="570"/>
            <ac:spMk id="7" creationId="{00000000-0000-0000-0000-000000000000}"/>
          </ac:spMkLst>
        </pc:spChg>
        <pc:spChg chg="add mod">
          <ac:chgData name="Kevin Stilts" userId="99c6032548666723" providerId="LiveId" clId="{CE057B30-5819-41D7-A653-1DD2D66E0174}" dt="2020-10-16T13:26:59.687" v="43"/>
          <ac:spMkLst>
            <pc:docMk/>
            <pc:sldMk cId="2638114206" sldId="570"/>
            <ac:spMk id="8" creationId="{D1174CDE-8B20-46C8-855B-51386F8212AB}"/>
          </ac:spMkLst>
        </pc:spChg>
      </pc:sldChg>
      <pc:sldChg chg="addSp delSp modSp mod modAnim">
        <pc:chgData name="Kevin Stilts" userId="99c6032548666723" providerId="LiveId" clId="{CE057B30-5819-41D7-A653-1DD2D66E0174}" dt="2020-10-16T13:30:45.763" v="64"/>
        <pc:sldMkLst>
          <pc:docMk/>
          <pc:sldMk cId="2323350952" sldId="571"/>
        </pc:sldMkLst>
        <pc:spChg chg="add del mod">
          <ac:chgData name="Kevin Stilts" userId="99c6032548666723" providerId="LiveId" clId="{CE057B30-5819-41D7-A653-1DD2D66E0174}" dt="2020-10-16T13:26:49.725" v="39" actId="478"/>
          <ac:spMkLst>
            <pc:docMk/>
            <pc:sldMk cId="2323350952" sldId="571"/>
            <ac:spMk id="5" creationId="{BE81E42A-D74B-44DF-A40C-91D407C51734}"/>
          </ac:spMkLst>
        </pc:spChg>
        <pc:spChg chg="del">
          <ac:chgData name="Kevin Stilts" userId="99c6032548666723" providerId="LiveId" clId="{CE057B30-5819-41D7-A653-1DD2D66E0174}" dt="2020-10-16T13:26:48.308" v="38" actId="478"/>
          <ac:spMkLst>
            <pc:docMk/>
            <pc:sldMk cId="2323350952" sldId="571"/>
            <ac:spMk id="7" creationId="{00000000-0000-0000-0000-000000000000}"/>
          </ac:spMkLst>
        </pc:spChg>
        <pc:spChg chg="add mod">
          <ac:chgData name="Kevin Stilts" userId="99c6032548666723" providerId="LiveId" clId="{CE057B30-5819-41D7-A653-1DD2D66E0174}" dt="2020-10-16T13:26:50.738" v="40"/>
          <ac:spMkLst>
            <pc:docMk/>
            <pc:sldMk cId="2323350952" sldId="571"/>
            <ac:spMk id="8" creationId="{8A333F23-5835-480E-BC8E-1E53CC403B94}"/>
          </ac:spMkLst>
        </pc:spChg>
      </pc:sldChg>
      <pc:sldChg chg="addSp delSp modSp mod modAnim">
        <pc:chgData name="Kevin Stilts" userId="99c6032548666723" providerId="LiveId" clId="{CE057B30-5819-41D7-A653-1DD2D66E0174}" dt="2020-10-16T13:31:05.298" v="67"/>
        <pc:sldMkLst>
          <pc:docMk/>
          <pc:sldMk cId="3778901073" sldId="572"/>
        </pc:sldMkLst>
        <pc:spChg chg="add del mod">
          <ac:chgData name="Kevin Stilts" userId="99c6032548666723" providerId="LiveId" clId="{CE057B30-5819-41D7-A653-1DD2D66E0174}" dt="2020-10-16T13:27:06.637" v="45" actId="478"/>
          <ac:spMkLst>
            <pc:docMk/>
            <pc:sldMk cId="3778901073" sldId="572"/>
            <ac:spMk id="5" creationId="{633265F0-36FA-425F-AFCA-BE4DEE41D9EC}"/>
          </ac:spMkLst>
        </pc:spChg>
        <pc:spChg chg="del">
          <ac:chgData name="Kevin Stilts" userId="99c6032548666723" providerId="LiveId" clId="{CE057B30-5819-41D7-A653-1DD2D66E0174}" dt="2020-10-16T13:27:05.130" v="44" actId="478"/>
          <ac:spMkLst>
            <pc:docMk/>
            <pc:sldMk cId="3778901073" sldId="572"/>
            <ac:spMk id="7" creationId="{00000000-0000-0000-0000-000000000000}"/>
          </ac:spMkLst>
        </pc:spChg>
        <pc:spChg chg="add mod">
          <ac:chgData name="Kevin Stilts" userId="99c6032548666723" providerId="LiveId" clId="{CE057B30-5819-41D7-A653-1DD2D66E0174}" dt="2020-10-16T13:27:07.687" v="46"/>
          <ac:spMkLst>
            <pc:docMk/>
            <pc:sldMk cId="3778901073" sldId="572"/>
            <ac:spMk id="8" creationId="{41A544E9-887F-4033-B2E0-BBA07FEFDE05}"/>
          </ac:spMkLst>
        </pc:spChg>
      </pc:sldChg>
      <pc:sldChg chg="addSp delSp modSp mod modAnim">
        <pc:chgData name="Kevin Stilts" userId="99c6032548666723" providerId="LiveId" clId="{CE057B30-5819-41D7-A653-1DD2D66E0174}" dt="2020-10-16T13:31:22.935" v="69"/>
        <pc:sldMkLst>
          <pc:docMk/>
          <pc:sldMk cId="3201807719" sldId="573"/>
        </pc:sldMkLst>
        <pc:spChg chg="add del mod">
          <ac:chgData name="Kevin Stilts" userId="99c6032548666723" providerId="LiveId" clId="{CE057B30-5819-41D7-A653-1DD2D66E0174}" dt="2020-10-16T13:27:16.452" v="48" actId="478"/>
          <ac:spMkLst>
            <pc:docMk/>
            <pc:sldMk cId="3201807719" sldId="573"/>
            <ac:spMk id="4" creationId="{0C5F7559-3BD6-482F-AD4E-F0D7A83B316D}"/>
          </ac:spMkLst>
        </pc:spChg>
        <pc:spChg chg="add mod">
          <ac:chgData name="Kevin Stilts" userId="99c6032548666723" providerId="LiveId" clId="{CE057B30-5819-41D7-A653-1DD2D66E0174}" dt="2020-10-16T13:27:17.437" v="49"/>
          <ac:spMkLst>
            <pc:docMk/>
            <pc:sldMk cId="3201807719" sldId="573"/>
            <ac:spMk id="6" creationId="{7924E793-581E-485D-BDFC-E985F0935BE0}"/>
          </ac:spMkLst>
        </pc:spChg>
        <pc:spChg chg="del">
          <ac:chgData name="Kevin Stilts" userId="99c6032548666723" providerId="LiveId" clId="{CE057B30-5819-41D7-A653-1DD2D66E0174}" dt="2020-10-16T13:27:15.001" v="47" actId="478"/>
          <ac:spMkLst>
            <pc:docMk/>
            <pc:sldMk cId="3201807719" sldId="573"/>
            <ac:spMk id="7" creationId="{00000000-0000-0000-0000-000000000000}"/>
          </ac:spMkLst>
        </pc:spChg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580447022" sldId="57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371080701" sldId="577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528812271" sldId="578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804404661" sldId="579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913115484" sldId="580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321347039" sldId="582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356504853" sldId="58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56898532" sldId="58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580180023" sldId="585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1096899196" sldId="586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649285648" sldId="589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511088271" sldId="590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971632532" sldId="592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104587784" sldId="59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694650294" sldId="59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788144298" sldId="595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991018641" sldId="596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67630820" sldId="597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86439556" sldId="598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743258319" sldId="600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22467250" sldId="601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322035546" sldId="602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030554002" sldId="60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873501655" sldId="60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575879218" sldId="605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4156327904" sldId="607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117902051" sldId="608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25821018" sldId="609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615165464" sldId="610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912378264" sldId="611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731198529" sldId="612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184026707" sldId="61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755122853" sldId="61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456364224" sldId="615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417729452" sldId="616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4194151504" sldId="617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285841180" sldId="618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381986851" sldId="620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762654512" sldId="621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692361161" sldId="622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318930912" sldId="62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65770643" sldId="62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734816837" sldId="625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493856448" sldId="626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223601919" sldId="627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951051416" sldId="628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4013212772" sldId="629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978858813" sldId="630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476381978" sldId="631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955191201" sldId="632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524802337" sldId="63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679207388" sldId="63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152973198" sldId="635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550079025" sldId="636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284098470" sldId="637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422188817" sldId="638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267444263" sldId="639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656108407" sldId="640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906843671" sldId="641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43655461" sldId="642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938025641" sldId="64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850961946" sldId="64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998851636" sldId="645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796294591" sldId="646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357032672" sldId="647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638832864" sldId="648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560386870" sldId="649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845389707" sldId="650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42485157" sldId="651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606305811" sldId="652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447769283" sldId="65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689928769" sldId="65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157998636" sldId="655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951818344" sldId="656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688881589" sldId="657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412497722" sldId="658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469472327" sldId="659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4232320088" sldId="660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766452228" sldId="661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4052633498" sldId="66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821225723" sldId="665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268647839" sldId="666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803533919" sldId="667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348611880" sldId="668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479238195" sldId="669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873495973" sldId="670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118218456" sldId="671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480337264" sldId="672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634223579" sldId="67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531312797" sldId="67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018394498" sldId="675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779813280" sldId="676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798044990" sldId="677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110177062" sldId="678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646000090" sldId="679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432794319" sldId="680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139860887" sldId="68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457442479" sldId="68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237621467" sldId="685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962609506" sldId="686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345795433" sldId="687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500553417" sldId="688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988409177" sldId="689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110076192" sldId="691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375355323" sldId="692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4063770747" sldId="69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669656745" sldId="69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384370651" sldId="695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399221321" sldId="696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229623020" sldId="697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2526181819" sldId="698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4173576393" sldId="699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2836009491" sldId="700"/>
        </pc:sldMkLst>
      </pc:sldChg>
      <pc:sldChg chg="del">
        <pc:chgData name="Kevin Stilts" userId="99c6032548666723" providerId="LiveId" clId="{CE057B30-5819-41D7-A653-1DD2D66E0174}" dt="2020-10-16T13:22:35.683" v="0" actId="47"/>
        <pc:sldMkLst>
          <pc:docMk/>
          <pc:sldMk cId="3320067946" sldId="701"/>
        </pc:sldMkLst>
      </pc:sldChg>
      <pc:sldChg chg="addSp delSp modSp mod modAnim">
        <pc:chgData name="Kevin Stilts" userId="99c6032548666723" providerId="LiveId" clId="{CE057B30-5819-41D7-A653-1DD2D66E0174}" dt="2020-10-17T14:26:32.031" v="105" actId="313"/>
        <pc:sldMkLst>
          <pc:docMk/>
          <pc:sldMk cId="2337851786" sldId="704"/>
        </pc:sldMkLst>
        <pc:spChg chg="mod">
          <ac:chgData name="Kevin Stilts" userId="99c6032548666723" providerId="LiveId" clId="{CE057B30-5819-41D7-A653-1DD2D66E0174}" dt="2020-10-17T14:26:32.031" v="105" actId="313"/>
          <ac:spMkLst>
            <pc:docMk/>
            <pc:sldMk cId="2337851786" sldId="704"/>
            <ac:spMk id="3" creationId="{00000000-0000-0000-0000-000000000000}"/>
          </ac:spMkLst>
        </pc:spChg>
        <pc:spChg chg="add del mod">
          <ac:chgData name="Kevin Stilts" userId="99c6032548666723" providerId="LiveId" clId="{CE057B30-5819-41D7-A653-1DD2D66E0174}" dt="2020-10-16T13:26:40.808" v="36" actId="478"/>
          <ac:spMkLst>
            <pc:docMk/>
            <pc:sldMk cId="2337851786" sldId="704"/>
            <ac:spMk id="5" creationId="{7F88B403-2C26-46C1-99D4-E8D46B45E248}"/>
          </ac:spMkLst>
        </pc:spChg>
        <pc:spChg chg="del">
          <ac:chgData name="Kevin Stilts" userId="99c6032548666723" providerId="LiveId" clId="{CE057B30-5819-41D7-A653-1DD2D66E0174}" dt="2020-10-16T13:26:38.568" v="35" actId="478"/>
          <ac:spMkLst>
            <pc:docMk/>
            <pc:sldMk cId="2337851786" sldId="704"/>
            <ac:spMk id="7" creationId="{00000000-0000-0000-0000-000000000000}"/>
          </ac:spMkLst>
        </pc:spChg>
        <pc:spChg chg="add mod">
          <ac:chgData name="Kevin Stilts" userId="99c6032548666723" providerId="LiveId" clId="{CE057B30-5819-41D7-A653-1DD2D66E0174}" dt="2020-10-16T13:26:41.680" v="37"/>
          <ac:spMkLst>
            <pc:docMk/>
            <pc:sldMk cId="2337851786" sldId="704"/>
            <ac:spMk id="8" creationId="{0587BF69-805A-40EE-83B0-7B43CB8DCB3F}"/>
          </ac:spMkLst>
        </pc:spChg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193919304" sldId="705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516489584" sldId="706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996442144" sldId="707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374186636" sldId="708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387787413" sldId="709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256366048" sldId="710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503574081" sldId="711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379811694" sldId="712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242838112" sldId="713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1917987" sldId="714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588107615" sldId="715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078144286" sldId="716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2478628061" sldId="717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4087520348" sldId="718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3811564048" sldId="719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994164258" sldId="720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1294410016" sldId="721"/>
        </pc:sldMkLst>
      </pc:sldChg>
      <pc:sldChg chg="del">
        <pc:chgData name="Kevin Stilts" userId="99c6032548666723" providerId="LiveId" clId="{CE057B30-5819-41D7-A653-1DD2D66E0174}" dt="2020-10-16T13:24:39.458" v="7" actId="47"/>
        <pc:sldMkLst>
          <pc:docMk/>
          <pc:sldMk cId="4133959556" sldId="7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903BE-9C0B-4BE6-B32C-B55388AC209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CAD27-798D-4070-9539-6B6659759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7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“The Blessed Hour of Prayer,” “I Will Pray” avoid the “praying to Jesus” issue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82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“Tell it to Jesus,” “I Must Tell Jesus,” “Just a Little Talk with Jesus”, “My Faith Looks Up to Thee”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80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24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28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God of Prayer – better content, better lyrical flow, easier to sing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28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35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“Help me…”, “Give me the courage/strength</a:t>
            </a:r>
            <a:r>
              <a:rPr lang="en-US" baseline="0" dirty="0"/>
              <a:t> to …”, etc.</a:t>
            </a:r>
          </a:p>
          <a:p>
            <a:endParaRPr lang="en-US" baseline="0" dirty="0"/>
          </a:p>
          <a:p>
            <a:r>
              <a:rPr lang="en-US" baseline="0" dirty="0"/>
              <a:t>Nearer Still Nearer, My Jesus I Love Thee, God of Prayer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2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3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6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8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600"/>
            </a:lvl3pPr>
            <a:lvl4pPr>
              <a:defRPr sz="24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1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3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8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3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9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6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0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32CAC-F096-4AE7-B57C-F5971CD26A3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8368" y="65066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7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oisterous" panose="02000507000000020003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02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5638800"/>
          </a:xfrm>
        </p:spPr>
        <p:txBody>
          <a:bodyPr>
            <a:normAutofit/>
          </a:bodyPr>
          <a:lstStyle/>
          <a:p>
            <a:r>
              <a:rPr lang="en-US" b="1" dirty="0"/>
              <a:t>Constant Prayer</a:t>
            </a:r>
          </a:p>
          <a:p>
            <a:pPr lvl="1"/>
            <a:r>
              <a:rPr lang="en-US" dirty="0"/>
              <a:t>Writer and composer: Ken Young.</a:t>
            </a:r>
          </a:p>
          <a:p>
            <a:pPr lvl="2"/>
            <a:r>
              <a:rPr lang="en-US" dirty="0"/>
              <a:t>Perhaps more responsible than anyone for making brethren’s music worship “more current”.</a:t>
            </a:r>
          </a:p>
          <a:p>
            <a:pPr lvl="3"/>
            <a:r>
              <a:rPr lang="en-US" dirty="0"/>
              <a:t>Good aspects:  Non-instrumental; emphasis on praise while maintaining some teaching; engage youth; revitalize worship; adapting text to music; wholesome alternative to pop music.</a:t>
            </a:r>
          </a:p>
          <a:p>
            <a:pPr lvl="3"/>
            <a:r>
              <a:rPr lang="en-US" dirty="0"/>
              <a:t>Bad aspects: “Fake instrumental” sound may (sometimes does) lead to instruments; emphasis on individual talent; weak teaching content.</a:t>
            </a:r>
          </a:p>
          <a:p>
            <a:pPr lvl="2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hymn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0587BF69-805A-40EE-83B0-7B43CB8DC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86081">
            <a:off x="457200" y="274638"/>
            <a:ext cx="8229600" cy="1143000"/>
          </a:xfrm>
        </p:spPr>
        <p:txBody>
          <a:bodyPr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Pray Even More</a:t>
            </a:r>
          </a:p>
        </p:txBody>
      </p:sp>
    </p:spTree>
    <p:extLst>
      <p:ext uri="{BB962C8B-B14F-4D97-AF65-F5344CB8AC3E}">
        <p14:creationId xmlns:p14="http://schemas.microsoft.com/office/powerpoint/2010/main" val="233785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b="1" dirty="0"/>
              <a:t>Constant Prayer</a:t>
            </a:r>
          </a:p>
          <a:p>
            <a:pPr lvl="1"/>
            <a:r>
              <a:rPr lang="en-US" dirty="0"/>
              <a:t>Writer and composer: Ken Young.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What is another hymn that has a similar theme?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hymn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8A333F23-5835-480E-BC8E-1E53CC403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86081">
            <a:off x="457200" y="274638"/>
            <a:ext cx="8229600" cy="1143000"/>
          </a:xfrm>
        </p:spPr>
        <p:txBody>
          <a:bodyPr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Pray Even More</a:t>
            </a:r>
          </a:p>
        </p:txBody>
      </p:sp>
    </p:spTree>
    <p:extLst>
      <p:ext uri="{BB962C8B-B14F-4D97-AF65-F5344CB8AC3E}">
        <p14:creationId xmlns:p14="http://schemas.microsoft.com/office/powerpoint/2010/main" val="232335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pPr lvl="0"/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For Your mercy and Your goodness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Are so vast, beyond compare,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To be more like You is still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Our constant prayer.</a:t>
            </a:r>
          </a:p>
          <a:p>
            <a:pPr lvl="1"/>
            <a:r>
              <a:rPr lang="en-US" dirty="0"/>
              <a:t>We should be “devoted to prayer” (Romans 12:12) </a:t>
            </a:r>
            <a:br>
              <a:rPr lang="en-US" dirty="0"/>
            </a:br>
            <a:r>
              <a:rPr lang="en-US" dirty="0"/>
              <a:t>in many aspects of our life – service, gratitude, contentment, holiness, etc.</a:t>
            </a:r>
          </a:p>
          <a:p>
            <a:pPr lvl="1"/>
            <a:r>
              <a:rPr lang="en-US" dirty="0"/>
              <a:t>Prayer partners with study (2-way communication) to help us put God’s word to work (James 1:5-8).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lyrics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D1174CDE-8B20-46C8-855B-51386F821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86081">
            <a:off x="457200" y="274638"/>
            <a:ext cx="8229600" cy="1143000"/>
          </a:xfrm>
        </p:spPr>
        <p:txBody>
          <a:bodyPr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Pray Even More</a:t>
            </a:r>
          </a:p>
        </p:txBody>
      </p:sp>
    </p:spTree>
    <p:extLst>
      <p:ext uri="{BB962C8B-B14F-4D97-AF65-F5344CB8AC3E}">
        <p14:creationId xmlns:p14="http://schemas.microsoft.com/office/powerpoint/2010/main" val="263811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pPr lvl="0"/>
            <a:r>
              <a:rPr lang="en-US" i="1" dirty="0">
                <a:solidFill>
                  <a:schemeClr val="accent2"/>
                </a:solidFill>
              </a:rPr>
              <a:t>How can we phrase our prayers in such a way as to encourage action on our parts, rather than simply waiting for God to act?</a:t>
            </a:r>
          </a:p>
          <a:p>
            <a:pPr lvl="0"/>
            <a:r>
              <a:rPr lang="en-US" i="1" dirty="0">
                <a:solidFill>
                  <a:schemeClr val="accent2"/>
                </a:solidFill>
              </a:rPr>
              <a:t>List some songs that read like prayers.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lyrics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41A544E9-887F-4033-B2E0-BBA07FEFD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86081">
            <a:off x="457200" y="274638"/>
            <a:ext cx="8229600" cy="1143000"/>
          </a:xfrm>
        </p:spPr>
        <p:txBody>
          <a:bodyPr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Pray Even More</a:t>
            </a:r>
          </a:p>
        </p:txBody>
      </p:sp>
    </p:spTree>
    <p:extLst>
      <p:ext uri="{BB962C8B-B14F-4D97-AF65-F5344CB8AC3E}">
        <p14:creationId xmlns:p14="http://schemas.microsoft.com/office/powerpoint/2010/main" val="377890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8382000"/>
          </a:xfrm>
        </p:spPr>
        <p:txBody>
          <a:bodyPr>
            <a:normAutofit/>
          </a:bodyPr>
          <a:lstStyle/>
          <a:p>
            <a:r>
              <a:rPr lang="en-US" dirty="0"/>
              <a:t>Prayer is hard work - most are not up for that.</a:t>
            </a:r>
          </a:p>
          <a:p>
            <a:pPr lvl="1"/>
            <a:r>
              <a:rPr lang="en-US" dirty="0"/>
              <a:t>Our prayer life should not just be going through the motions, bowing our heads and mumbling “Amen” at church services or before meals or bed.</a:t>
            </a:r>
          </a:p>
          <a:p>
            <a:pPr lvl="1"/>
            <a:r>
              <a:rPr lang="en-US" dirty="0"/>
              <a:t>Rather:</a:t>
            </a:r>
          </a:p>
          <a:p>
            <a:pPr lvl="2"/>
            <a:r>
              <a:rPr lang="en-US" dirty="0"/>
              <a:t>Make an actual prayer list &amp; work your way through it</a:t>
            </a:r>
          </a:p>
          <a:p>
            <a:pPr lvl="2"/>
            <a:r>
              <a:rPr lang="en-US" dirty="0"/>
              <a:t>Going through the church directory and finding a way to mention every member’s name in prayer</a:t>
            </a:r>
          </a:p>
          <a:p>
            <a:pPr lvl="2"/>
            <a:r>
              <a:rPr lang="en-US" dirty="0"/>
              <a:t>Using spare moments (at a traffic light, during a commercial break) to briefly reconnect with God</a:t>
            </a:r>
          </a:p>
          <a:p>
            <a:pPr lvl="1"/>
            <a:r>
              <a:rPr lang="en-US" dirty="0"/>
              <a:t>Do your exercises. Work your prayer muscles.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7924E793-581E-485D-BDFC-E985F0935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86081">
            <a:off x="457200" y="274638"/>
            <a:ext cx="8229600" cy="1143000"/>
          </a:xfrm>
        </p:spPr>
        <p:txBody>
          <a:bodyPr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Pray Even More</a:t>
            </a:r>
          </a:p>
        </p:txBody>
      </p:sp>
    </p:spTree>
    <p:extLst>
      <p:ext uri="{BB962C8B-B14F-4D97-AF65-F5344CB8AC3E}">
        <p14:creationId xmlns:p14="http://schemas.microsoft.com/office/powerpoint/2010/main" val="320180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173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6B74F9-A653-473D-92CB-CA03CF206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dirty="0">
                <a:latin typeface="Boisterous" panose="02000507000000020003" pitchFamily="2" charset="0"/>
              </a:rPr>
              <a:t>Singing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4114800"/>
            <a:ext cx="9144000" cy="2246769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pPr algn="ctr"/>
            <a:r>
              <a:rPr lang="en-US" sz="2800" i="1" baseline="30000" dirty="0">
                <a:solidFill>
                  <a:srgbClr val="000000"/>
                </a:solidFill>
              </a:rPr>
              <a:t> </a:t>
            </a:r>
            <a:r>
              <a:rPr lang="en-US" sz="2800" i="1" dirty="0">
                <a:solidFill>
                  <a:srgbClr val="000000"/>
                </a:solidFill>
              </a:rPr>
              <a:t>Let the word of Christ dwell in you richly in all wisdom, 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  <a:latin typeface="+mj-lt"/>
              </a:rPr>
              <a:t>teaching and admonishing one another </a:t>
            </a:r>
            <a:br>
              <a:rPr lang="en-US" sz="2800" b="1" i="1" dirty="0">
                <a:solidFill>
                  <a:schemeClr val="accent2"/>
                </a:solidFill>
                <a:latin typeface="+mj-lt"/>
              </a:rPr>
            </a:br>
            <a:r>
              <a:rPr lang="en-US" sz="2800" b="1" i="1" dirty="0">
                <a:solidFill>
                  <a:schemeClr val="accent2"/>
                </a:solidFill>
                <a:latin typeface="+mj-lt"/>
              </a:rPr>
              <a:t>in psalms and hymns and spiritual songs, </a:t>
            </a:r>
            <a:r>
              <a:rPr lang="en-US" sz="2800" b="1" i="1" dirty="0">
                <a:solidFill>
                  <a:schemeClr val="accent2"/>
                </a:solidFill>
              </a:rPr>
              <a:t/>
            </a:r>
            <a:br>
              <a:rPr lang="en-US" sz="2800" b="1" i="1" dirty="0">
                <a:solidFill>
                  <a:schemeClr val="accent2"/>
                </a:solidFill>
              </a:rPr>
            </a:br>
            <a:r>
              <a:rPr lang="en-US" sz="2800" i="1" dirty="0">
                <a:solidFill>
                  <a:srgbClr val="000000"/>
                </a:solidFill>
              </a:rPr>
              <a:t>singing with grace in your hearts to the Lord. </a:t>
            </a:r>
            <a:br>
              <a:rPr lang="en-US" sz="2800" i="1" dirty="0">
                <a:solidFill>
                  <a:srgbClr val="000000"/>
                </a:solidFill>
              </a:rPr>
            </a:br>
            <a:r>
              <a:rPr lang="en-US" sz="2800" i="1" dirty="0">
                <a:solidFill>
                  <a:srgbClr val="000000"/>
                </a:solidFill>
              </a:rPr>
              <a:t>					(Col. 3:16)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886472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6B74F9-A653-473D-92CB-CA03CF2065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dirty="0">
                <a:latin typeface="Boisterous" panose="02000507000000020003" pitchFamily="2" charset="0"/>
              </a:rPr>
              <a:t>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C1ACA9-8B40-4648-90F8-5CFCC341C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416552"/>
            <a:ext cx="6400800" cy="1752600"/>
          </a:xfrm>
        </p:spPr>
        <p:txBody>
          <a:bodyPr/>
          <a:lstStyle/>
          <a:p>
            <a:r>
              <a:rPr lang="en-US" u="sng" dirty="0"/>
              <a:t>Lesson 3</a:t>
            </a:r>
          </a:p>
          <a:p>
            <a:r>
              <a:rPr lang="en-US" dirty="0"/>
              <a:t>Teaching One Another</a:t>
            </a:r>
            <a:br>
              <a:rPr lang="en-US" dirty="0"/>
            </a:br>
            <a:r>
              <a:rPr lang="en-US" dirty="0"/>
              <a:t>How to Pray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7810" y="6400800"/>
            <a:ext cx="5406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u="sng" dirty="0">
                <a:solidFill>
                  <a:schemeClr val="tx2"/>
                </a:solidFill>
              </a:rPr>
              <a:t>With One Heart, With One Voice</a:t>
            </a:r>
            <a:r>
              <a:rPr lang="en-US" dirty="0">
                <a:solidFill>
                  <a:schemeClr val="tx2"/>
                </a:solidFill>
              </a:rPr>
              <a:t>, Hal Hammons</a:t>
            </a:r>
          </a:p>
        </p:txBody>
      </p:sp>
    </p:spTree>
    <p:extLst>
      <p:ext uri="{BB962C8B-B14F-4D97-AF65-F5344CB8AC3E}">
        <p14:creationId xmlns:p14="http://schemas.microsoft.com/office/powerpoint/2010/main" val="205852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86081">
            <a:off x="457200" y="274638"/>
            <a:ext cx="8229600" cy="1143000"/>
          </a:xfrm>
        </p:spPr>
        <p:txBody>
          <a:bodyPr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Praying is unnatural.</a:t>
            </a:r>
          </a:p>
          <a:p>
            <a:pPr lvl="1"/>
            <a:r>
              <a:rPr lang="en-US" dirty="0"/>
              <a:t>Man’s first instinct is to ACT</a:t>
            </a:r>
          </a:p>
          <a:p>
            <a:pPr lvl="1"/>
            <a:r>
              <a:rPr lang="en-US" dirty="0"/>
              <a:t>It takes faith to instead ask SOMEONE ELSE to act</a:t>
            </a:r>
          </a:p>
          <a:p>
            <a:r>
              <a:rPr lang="en-US" dirty="0"/>
              <a:t>“Pray, then, in this way” (Matt. 6:9-13)</a:t>
            </a:r>
          </a:p>
          <a:p>
            <a:pPr lvl="1"/>
            <a:r>
              <a:rPr lang="en-US" dirty="0"/>
              <a:t>Acknowledge and praise your heavenly Father</a:t>
            </a:r>
          </a:p>
          <a:p>
            <a:pPr lvl="1"/>
            <a:r>
              <a:rPr lang="en-US" dirty="0"/>
              <a:t>Accept His lordship</a:t>
            </a:r>
          </a:p>
          <a:p>
            <a:pPr lvl="1"/>
            <a:r>
              <a:rPr lang="en-US" dirty="0"/>
              <a:t>Give thanks for everyday blessing</a:t>
            </a:r>
          </a:p>
          <a:p>
            <a:pPr lvl="1"/>
            <a:r>
              <a:rPr lang="en-US" dirty="0"/>
              <a:t>Forgive our past sins, and guard us against future ones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Which of these components (</a:t>
            </a:r>
            <a:r>
              <a:rPr lang="en-US" i="1" dirty="0">
                <a:solidFill>
                  <a:schemeClr val="accent2"/>
                </a:solidFill>
              </a:rPr>
              <a:t>or another</a:t>
            </a:r>
            <a:r>
              <a:rPr lang="en-US" dirty="0">
                <a:solidFill>
                  <a:schemeClr val="accent2"/>
                </a:solidFill>
              </a:rPr>
              <a:t>) occupy the bulk of our prayers?  Which gets the most attention?  Should that be the case?</a:t>
            </a:r>
          </a:p>
        </p:txBody>
      </p:sp>
    </p:spTree>
    <p:extLst>
      <p:ext uri="{BB962C8B-B14F-4D97-AF65-F5344CB8AC3E}">
        <p14:creationId xmlns:p14="http://schemas.microsoft.com/office/powerpoint/2010/main" val="394933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Prayer is an acknowledgement that God, not ourselves, is in control. It’s a faith exercise at its core.</a:t>
            </a:r>
          </a:p>
          <a:p>
            <a:r>
              <a:rPr lang="en-US" dirty="0"/>
              <a:t>Prayer reminds us why we need to be, and want to be, connected to God.</a:t>
            </a:r>
          </a:p>
          <a:p>
            <a:r>
              <a:rPr lang="en-US" dirty="0"/>
              <a:t>God answers “according to His will.”</a:t>
            </a:r>
            <a:br>
              <a:rPr lang="en-US" dirty="0"/>
            </a:br>
            <a:r>
              <a:rPr lang="en-US" dirty="0"/>
              <a:t>(1 Jn. 5:14-15)</a:t>
            </a:r>
          </a:p>
          <a:p>
            <a:pPr lvl="1"/>
            <a:r>
              <a:rPr lang="en-US" dirty="0"/>
              <a:t>God has a plan for our spiritual development.</a:t>
            </a:r>
          </a:p>
          <a:p>
            <a:pPr lvl="1"/>
            <a:r>
              <a:rPr lang="en-US" dirty="0"/>
              <a:t>We pray to accomplish His plan, not ours.</a:t>
            </a:r>
            <a:br>
              <a:rPr lang="en-US" dirty="0"/>
            </a:br>
            <a:r>
              <a:rPr lang="en-US" dirty="0"/>
              <a:t>(Luke 22:42)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9ACC09C0-B850-4997-A785-9DC91E887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86081">
            <a:off x="457200" y="274638"/>
            <a:ext cx="8229600" cy="1143000"/>
          </a:xfrm>
        </p:spPr>
        <p:txBody>
          <a:bodyPr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Pray</a:t>
            </a:r>
          </a:p>
        </p:txBody>
      </p:sp>
    </p:spTree>
    <p:extLst>
      <p:ext uri="{BB962C8B-B14F-4D97-AF65-F5344CB8AC3E}">
        <p14:creationId xmlns:p14="http://schemas.microsoft.com/office/powerpoint/2010/main" val="136364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b="1" dirty="0"/>
              <a:t>What A Friend We Have In Jesus</a:t>
            </a:r>
          </a:p>
          <a:p>
            <a:pPr lvl="1"/>
            <a:r>
              <a:rPr lang="en-US" dirty="0"/>
              <a:t>Writer: Joseph </a:t>
            </a:r>
            <a:r>
              <a:rPr lang="en-US" dirty="0" err="1"/>
              <a:t>Scriven</a:t>
            </a:r>
            <a:r>
              <a:rPr lang="en-US" dirty="0"/>
              <a:t>, 1855.</a:t>
            </a:r>
          </a:p>
          <a:p>
            <a:pPr lvl="1"/>
            <a:r>
              <a:rPr lang="en-US" dirty="0"/>
              <a:t>Composer: Charles Converse, 1868.</a:t>
            </a:r>
          </a:p>
          <a:p>
            <a:pPr lvl="1"/>
            <a:r>
              <a:rPr lang="en-US" dirty="0"/>
              <a:t>Arranger: R.J. Stevens.</a:t>
            </a:r>
          </a:p>
          <a:p>
            <a:pPr lvl="2"/>
            <a:r>
              <a:rPr lang="en-US" dirty="0"/>
              <a:t>Originally a project for a hymn-writing class to show how a good hymn could be ruined by trying to “modernize” it.</a:t>
            </a:r>
          </a:p>
          <a:p>
            <a:pPr lvl="2"/>
            <a:r>
              <a:rPr lang="en-US" dirty="0"/>
              <a:t>The arrangement turned out more pleasing than Stevens had expected.</a:t>
            </a:r>
          </a:p>
          <a:p>
            <a:r>
              <a:rPr lang="en-US" dirty="0">
                <a:solidFill>
                  <a:schemeClr val="accent2"/>
                </a:solidFill>
              </a:rPr>
              <a:t>List some other hymns with a similar theme.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hymn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1166084-7F55-403B-A2CF-47039DDD8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86081">
            <a:off x="457200" y="274638"/>
            <a:ext cx="8229600" cy="1143000"/>
          </a:xfrm>
        </p:spPr>
        <p:txBody>
          <a:bodyPr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Pray</a:t>
            </a:r>
          </a:p>
        </p:txBody>
      </p:sp>
    </p:spTree>
    <p:extLst>
      <p:ext uri="{BB962C8B-B14F-4D97-AF65-F5344CB8AC3E}">
        <p14:creationId xmlns:p14="http://schemas.microsoft.com/office/powerpoint/2010/main" val="330644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pPr lvl="0"/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Can we find a friend so faithful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Who will all our sorrows share?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Jesus knows our every weakness,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Take it to the Lord in prayer.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All spiritual activity is done “in the name of Jesus” (Colossians 3:17), including prayer (John 14:13).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He is our Intercessor, bringing us to the Father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(Hebrews 7:25; Romans 8:34).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What are some other hymns that seem to endorse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praying to Jesus?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lyrics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97D34134-A64E-496A-8009-318CB128E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86081">
            <a:off x="457200" y="274638"/>
            <a:ext cx="8229600" cy="1143000"/>
          </a:xfrm>
        </p:spPr>
        <p:txBody>
          <a:bodyPr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Pray</a:t>
            </a:r>
          </a:p>
        </p:txBody>
      </p:sp>
    </p:spTree>
    <p:extLst>
      <p:ext uri="{BB962C8B-B14F-4D97-AF65-F5344CB8AC3E}">
        <p14:creationId xmlns:p14="http://schemas.microsoft.com/office/powerpoint/2010/main" val="237170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6400800"/>
          </a:xfrm>
        </p:spPr>
        <p:txBody>
          <a:bodyPr>
            <a:normAutofit/>
          </a:bodyPr>
          <a:lstStyle/>
          <a:p>
            <a:r>
              <a:rPr lang="en-US" dirty="0"/>
              <a:t>Prayer should be a 1</a:t>
            </a:r>
            <a:r>
              <a:rPr lang="en-US" baseline="30000" dirty="0"/>
              <a:t>st</a:t>
            </a:r>
            <a:r>
              <a:rPr lang="en-US" dirty="0"/>
              <a:t> response, not last resort.</a:t>
            </a:r>
          </a:p>
          <a:p>
            <a:r>
              <a:rPr lang="en-US" dirty="0"/>
              <a:t>Occasion for worry = one for prayer </a:t>
            </a:r>
            <a:r>
              <a:rPr lang="en-US"/>
              <a:t>(Phil. </a:t>
            </a:r>
            <a:r>
              <a:rPr lang="en-US" dirty="0"/>
              <a:t>4:6-7)</a:t>
            </a:r>
          </a:p>
          <a:p>
            <a:r>
              <a:rPr lang="en-US" dirty="0"/>
              <a:t>Focusing on length, depth &amp; technical aspects of prayer may cause us to miss the point.</a:t>
            </a:r>
          </a:p>
          <a:p>
            <a:pPr lvl="1"/>
            <a:r>
              <a:rPr lang="en-US" dirty="0"/>
              <a:t>Nehemiah when before King Artaxerxes (Neh. 2:4)</a:t>
            </a:r>
          </a:p>
          <a:p>
            <a:pPr lvl="1"/>
            <a:r>
              <a:rPr lang="en-US" dirty="0"/>
              <a:t>Doesn’t have to be articulate – the Spirit helps us &amp; the Father knows (Rom. 8:26-27; Matt. 6:8)</a:t>
            </a:r>
          </a:p>
          <a:p>
            <a:pPr lvl="1"/>
            <a:r>
              <a:rPr lang="en-US" dirty="0"/>
              <a:t>Shortness or failure of words will not stop the Father from listening to His children.</a:t>
            </a:r>
          </a:p>
          <a:p>
            <a:pPr lvl="1"/>
            <a:r>
              <a:rPr lang="en-US" dirty="0"/>
              <a:t>But failure to seek Him will (2 Chr. 16:12-13)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3C1CC5E-DDA8-490A-B0A6-5C08413BE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86081">
            <a:off x="457200" y="274638"/>
            <a:ext cx="8229600" cy="1143000"/>
          </a:xfrm>
        </p:spPr>
        <p:txBody>
          <a:bodyPr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Pray Even More</a:t>
            </a:r>
          </a:p>
        </p:txBody>
      </p:sp>
    </p:spTree>
    <p:extLst>
      <p:ext uri="{BB962C8B-B14F-4D97-AF65-F5344CB8AC3E}">
        <p14:creationId xmlns:p14="http://schemas.microsoft.com/office/powerpoint/2010/main" val="328578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b="1" dirty="0"/>
              <a:t>Constant Prayer</a:t>
            </a:r>
          </a:p>
          <a:p>
            <a:pPr lvl="1"/>
            <a:r>
              <a:rPr lang="en-US" dirty="0"/>
              <a:t>Writer and composer: Ken Young.</a:t>
            </a:r>
          </a:p>
          <a:p>
            <a:pPr lvl="2"/>
            <a:r>
              <a:rPr lang="en-US" dirty="0"/>
              <a:t>Leader in “contemporary music” movement</a:t>
            </a:r>
          </a:p>
          <a:p>
            <a:pPr lvl="2"/>
            <a:r>
              <a:rPr lang="en-US" dirty="0"/>
              <a:t>Founder &amp; director of </a:t>
            </a:r>
            <a:r>
              <a:rPr lang="en-US" dirty="0" err="1"/>
              <a:t>Hallal</a:t>
            </a:r>
            <a:r>
              <a:rPr lang="en-US" dirty="0"/>
              <a:t> Ministries, selling a </a:t>
            </a:r>
            <a:r>
              <a:rPr lang="en-US" dirty="0" err="1"/>
              <a:t>capella</a:t>
            </a:r>
            <a:r>
              <a:rPr lang="en-US" dirty="0"/>
              <a:t> hymn recordings.</a:t>
            </a:r>
          </a:p>
          <a:p>
            <a:pPr lvl="2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hymn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DB04FCB9-9226-4CBF-8413-E25207002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86081">
            <a:off x="457200" y="274638"/>
            <a:ext cx="8229600" cy="1143000"/>
          </a:xfrm>
        </p:spPr>
        <p:txBody>
          <a:bodyPr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Pray Even More</a:t>
            </a:r>
          </a:p>
        </p:txBody>
      </p:sp>
    </p:spTree>
    <p:extLst>
      <p:ext uri="{BB962C8B-B14F-4D97-AF65-F5344CB8AC3E}">
        <p14:creationId xmlns:p14="http://schemas.microsoft.com/office/powerpoint/2010/main" val="321156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HarmoniaSansW06-BlackIt"/>
        <a:ea typeface=""/>
        <a:cs typeface=""/>
      </a:majorFont>
      <a:minorFont>
        <a:latin typeface="HarmoniaSansW01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14277</TotalTime>
  <Words>782</Words>
  <Application>Microsoft Office PowerPoint</Application>
  <PresentationFormat>On-screen Show (4:3)</PresentationFormat>
  <Paragraphs>94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Singing</vt:lpstr>
      <vt:lpstr>Singing</vt:lpstr>
      <vt:lpstr>Teach Us How to Pray</vt:lpstr>
      <vt:lpstr>Teach Us How to Pray</vt:lpstr>
      <vt:lpstr>Teach Us How to Pray</vt:lpstr>
      <vt:lpstr>Teach Us How to Pray</vt:lpstr>
      <vt:lpstr>Teach Us How to Pray Even More</vt:lpstr>
      <vt:lpstr>Teach Us How to Pray Even More</vt:lpstr>
      <vt:lpstr>Teach Us How to Pray Even More</vt:lpstr>
      <vt:lpstr>Teach Us How to Pray Even More</vt:lpstr>
      <vt:lpstr>Teach Us How to Pray Even More</vt:lpstr>
      <vt:lpstr>Teach Us How to Pray Even More</vt:lpstr>
      <vt:lpstr>Teach Us How to Pray Even More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Steve-PC</dc:creator>
  <cp:lastModifiedBy>College View</cp:lastModifiedBy>
  <cp:revision>179</cp:revision>
  <dcterms:created xsi:type="dcterms:W3CDTF">2015-01-16T14:09:04Z</dcterms:created>
  <dcterms:modified xsi:type="dcterms:W3CDTF">2020-10-18T13:09:16Z</dcterms:modified>
</cp:coreProperties>
</file>