
<file path=[Content_Types].xml><?xml version="1.0" encoding="utf-8"?>
<Types xmlns="http://schemas.openxmlformats.org/package/2006/content-types">
  <Default Extension="fntdata" ContentType="application/x-fontdata"/>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31"/>
  </p:notesMasterIdLst>
  <p:sldIdLst>
    <p:sldId id="530" r:id="rId2"/>
    <p:sldId id="541" r:id="rId3"/>
    <p:sldId id="560" r:id="rId4"/>
    <p:sldId id="561" r:id="rId5"/>
    <p:sldId id="538" r:id="rId6"/>
    <p:sldId id="539" r:id="rId7"/>
    <p:sldId id="562" r:id="rId8"/>
    <p:sldId id="563" r:id="rId9"/>
    <p:sldId id="532" r:id="rId10"/>
    <p:sldId id="537" r:id="rId11"/>
    <p:sldId id="540" r:id="rId12"/>
    <p:sldId id="699" r:id="rId13"/>
    <p:sldId id="700" r:id="rId14"/>
    <p:sldId id="701" r:id="rId15"/>
    <p:sldId id="698" r:id="rId16"/>
    <p:sldId id="531" r:id="rId17"/>
    <p:sldId id="542" r:id="rId18"/>
    <p:sldId id="545" r:id="rId19"/>
    <p:sldId id="546" r:id="rId20"/>
    <p:sldId id="547" r:id="rId21"/>
    <p:sldId id="549" r:id="rId22"/>
    <p:sldId id="551" r:id="rId23"/>
    <p:sldId id="552" r:id="rId24"/>
    <p:sldId id="553" r:id="rId25"/>
    <p:sldId id="554" r:id="rId26"/>
    <p:sldId id="534" r:id="rId27"/>
    <p:sldId id="535" r:id="rId28"/>
    <p:sldId id="536" r:id="rId29"/>
    <p:sldId id="586" r:id="rId30"/>
  </p:sldIdLst>
  <p:sldSz cx="9144000" cy="6858000" type="screen4x3"/>
  <p:notesSz cx="7010400" cy="9296400"/>
  <p:embeddedFontLst>
    <p:embeddedFont>
      <p:font typeface="Boisterous" panose="02000507000000020003" pitchFamily="2" charset="0"/>
      <p:regular r:id="rId32"/>
    </p:embeddedFont>
    <p:embeddedFont>
      <p:font typeface="Calibri" panose="020F0502020204030204" pitchFamily="34" charset="0"/>
      <p:regular r:id="rId33"/>
      <p:bold r:id="rId34"/>
      <p:italic r:id="rId35"/>
      <p:boldItalic r:id="rId36"/>
    </p:embeddedFont>
    <p:embeddedFont>
      <p:font typeface="HarmoniaSansW01-Regular" panose="020B0502030402020204" pitchFamily="34" charset="0"/>
      <p:regular r:id="rId37"/>
    </p:embeddedFont>
    <p:embeddedFont>
      <p:font typeface="HarmoniaSansW06-BlackIt" panose="020B0A02030402090204" pitchFamily="34" charset="0"/>
      <p:boldItalic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E890C9-B731-4AFE-A654-E5BBAA07A41F}" v="428" dt="2020-10-04T12:11:52.0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730" autoAdjust="0"/>
    <p:restoredTop sz="81540" autoAdjust="0"/>
  </p:normalViewPr>
  <p:slideViewPr>
    <p:cSldViewPr>
      <p:cViewPr>
        <p:scale>
          <a:sx n="78" d="100"/>
          <a:sy n="78" d="100"/>
        </p:scale>
        <p:origin x="939" y="27"/>
      </p:cViewPr>
      <p:guideLst>
        <p:guide orient="horz" pos="2160"/>
        <p:guide pos="2880"/>
      </p:guideLst>
    </p:cSldViewPr>
  </p:slideViewPr>
  <p:outlineViewPr>
    <p:cViewPr>
      <p:scale>
        <a:sx n="33" d="100"/>
        <a:sy n="33" d="100"/>
      </p:scale>
      <p:origin x="0" y="-2691"/>
    </p:cViewPr>
  </p:outlineViewPr>
  <p:notesTextViewPr>
    <p:cViewPr>
      <p:scale>
        <a:sx n="1" d="1"/>
        <a:sy n="1" d="1"/>
      </p:scale>
      <p:origin x="0" y="0"/>
    </p:cViewPr>
  </p:notesTextViewPr>
  <p:sorterViewPr>
    <p:cViewPr>
      <p:scale>
        <a:sx n="100" d="100"/>
        <a:sy n="100" d="100"/>
      </p:scale>
      <p:origin x="0" y="-4218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vin Stilts" userId="99c6032548666723" providerId="LiveId" clId="{5EE890C9-B731-4AFE-A654-E5BBAA07A41F}"/>
    <pc:docChg chg="custSel delSld modSld modMainMaster modNotesMaster">
      <pc:chgData name="Kevin Stilts" userId="99c6032548666723" providerId="LiveId" clId="{5EE890C9-B731-4AFE-A654-E5BBAA07A41F}" dt="2020-10-04T12:11:52.066" v="547" actId="2711"/>
      <pc:docMkLst>
        <pc:docMk/>
      </pc:docMkLst>
      <pc:sldChg chg="del">
        <pc:chgData name="Kevin Stilts" userId="99c6032548666723" providerId="LiveId" clId="{5EE890C9-B731-4AFE-A654-E5BBAA07A41F}" dt="2020-09-26T18:08:41.610" v="0" actId="47"/>
        <pc:sldMkLst>
          <pc:docMk/>
          <pc:sldMk cId="424849122" sldId="258"/>
        </pc:sldMkLst>
      </pc:sldChg>
      <pc:sldChg chg="del">
        <pc:chgData name="Kevin Stilts" userId="99c6032548666723" providerId="LiveId" clId="{5EE890C9-B731-4AFE-A654-E5BBAA07A41F}" dt="2020-09-26T18:08:41.610" v="0" actId="47"/>
        <pc:sldMkLst>
          <pc:docMk/>
          <pc:sldMk cId="2586147484" sldId="260"/>
        </pc:sldMkLst>
      </pc:sldChg>
      <pc:sldChg chg="del">
        <pc:chgData name="Kevin Stilts" userId="99c6032548666723" providerId="LiveId" clId="{5EE890C9-B731-4AFE-A654-E5BBAA07A41F}" dt="2020-09-26T18:08:41.610" v="0" actId="47"/>
        <pc:sldMkLst>
          <pc:docMk/>
          <pc:sldMk cId="1363643145" sldId="276"/>
        </pc:sldMkLst>
      </pc:sldChg>
      <pc:sldChg chg="del">
        <pc:chgData name="Kevin Stilts" userId="99c6032548666723" providerId="LiveId" clId="{5EE890C9-B731-4AFE-A654-E5BBAA07A41F}" dt="2020-09-26T18:08:41.610" v="0" actId="47"/>
        <pc:sldMkLst>
          <pc:docMk/>
          <pc:sldMk cId="2572055815" sldId="326"/>
        </pc:sldMkLst>
      </pc:sldChg>
      <pc:sldChg chg="del">
        <pc:chgData name="Kevin Stilts" userId="99c6032548666723" providerId="LiveId" clId="{5EE890C9-B731-4AFE-A654-E5BBAA07A41F}" dt="2020-09-26T18:08:41.610" v="0" actId="47"/>
        <pc:sldMkLst>
          <pc:docMk/>
          <pc:sldMk cId="3709682345" sldId="356"/>
        </pc:sldMkLst>
      </pc:sldChg>
      <pc:sldChg chg="del">
        <pc:chgData name="Kevin Stilts" userId="99c6032548666723" providerId="LiveId" clId="{5EE890C9-B731-4AFE-A654-E5BBAA07A41F}" dt="2020-09-26T18:08:41.610" v="0" actId="47"/>
        <pc:sldMkLst>
          <pc:docMk/>
          <pc:sldMk cId="3935278469" sldId="365"/>
        </pc:sldMkLst>
      </pc:sldChg>
      <pc:sldChg chg="del">
        <pc:chgData name="Kevin Stilts" userId="99c6032548666723" providerId="LiveId" clId="{5EE890C9-B731-4AFE-A654-E5BBAA07A41F}" dt="2020-09-26T18:08:41.610" v="0" actId="47"/>
        <pc:sldMkLst>
          <pc:docMk/>
          <pc:sldMk cId="916866081" sldId="384"/>
        </pc:sldMkLst>
      </pc:sldChg>
      <pc:sldChg chg="del">
        <pc:chgData name="Kevin Stilts" userId="99c6032548666723" providerId="LiveId" clId="{5EE890C9-B731-4AFE-A654-E5BBAA07A41F}" dt="2020-09-26T18:08:41.610" v="0" actId="47"/>
        <pc:sldMkLst>
          <pc:docMk/>
          <pc:sldMk cId="668787489" sldId="389"/>
        </pc:sldMkLst>
      </pc:sldChg>
      <pc:sldChg chg="del">
        <pc:chgData name="Kevin Stilts" userId="99c6032548666723" providerId="LiveId" clId="{5EE890C9-B731-4AFE-A654-E5BBAA07A41F}" dt="2020-09-26T18:08:41.610" v="0" actId="47"/>
        <pc:sldMkLst>
          <pc:docMk/>
          <pc:sldMk cId="1689687104" sldId="393"/>
        </pc:sldMkLst>
      </pc:sldChg>
      <pc:sldChg chg="del">
        <pc:chgData name="Kevin Stilts" userId="99c6032548666723" providerId="LiveId" clId="{5EE890C9-B731-4AFE-A654-E5BBAA07A41F}" dt="2020-09-26T18:08:41.610" v="0" actId="47"/>
        <pc:sldMkLst>
          <pc:docMk/>
          <pc:sldMk cId="334145683" sldId="394"/>
        </pc:sldMkLst>
      </pc:sldChg>
      <pc:sldChg chg="del">
        <pc:chgData name="Kevin Stilts" userId="99c6032548666723" providerId="LiveId" clId="{5EE890C9-B731-4AFE-A654-E5BBAA07A41F}" dt="2020-09-26T18:08:41.610" v="0" actId="47"/>
        <pc:sldMkLst>
          <pc:docMk/>
          <pc:sldMk cId="2649387258" sldId="404"/>
        </pc:sldMkLst>
      </pc:sldChg>
      <pc:sldChg chg="del">
        <pc:chgData name="Kevin Stilts" userId="99c6032548666723" providerId="LiveId" clId="{5EE890C9-B731-4AFE-A654-E5BBAA07A41F}" dt="2020-09-26T18:08:41.610" v="0" actId="47"/>
        <pc:sldMkLst>
          <pc:docMk/>
          <pc:sldMk cId="3985270493" sldId="424"/>
        </pc:sldMkLst>
      </pc:sldChg>
      <pc:sldChg chg="del">
        <pc:chgData name="Kevin Stilts" userId="99c6032548666723" providerId="LiveId" clId="{5EE890C9-B731-4AFE-A654-E5BBAA07A41F}" dt="2020-09-26T18:08:41.610" v="0" actId="47"/>
        <pc:sldMkLst>
          <pc:docMk/>
          <pc:sldMk cId="1607991720" sldId="433"/>
        </pc:sldMkLst>
      </pc:sldChg>
      <pc:sldChg chg="del">
        <pc:chgData name="Kevin Stilts" userId="99c6032548666723" providerId="LiveId" clId="{5EE890C9-B731-4AFE-A654-E5BBAA07A41F}" dt="2020-09-26T18:08:41.610" v="0" actId="47"/>
        <pc:sldMkLst>
          <pc:docMk/>
          <pc:sldMk cId="1580604649" sldId="434"/>
        </pc:sldMkLst>
      </pc:sldChg>
      <pc:sldChg chg="del">
        <pc:chgData name="Kevin Stilts" userId="99c6032548666723" providerId="LiveId" clId="{5EE890C9-B731-4AFE-A654-E5BBAA07A41F}" dt="2020-09-26T18:08:41.610" v="0" actId="47"/>
        <pc:sldMkLst>
          <pc:docMk/>
          <pc:sldMk cId="530620972" sldId="443"/>
        </pc:sldMkLst>
      </pc:sldChg>
      <pc:sldChg chg="del">
        <pc:chgData name="Kevin Stilts" userId="99c6032548666723" providerId="LiveId" clId="{5EE890C9-B731-4AFE-A654-E5BBAA07A41F}" dt="2020-09-26T18:08:41.610" v="0" actId="47"/>
        <pc:sldMkLst>
          <pc:docMk/>
          <pc:sldMk cId="82788573" sldId="452"/>
        </pc:sldMkLst>
      </pc:sldChg>
      <pc:sldChg chg="del">
        <pc:chgData name="Kevin Stilts" userId="99c6032548666723" providerId="LiveId" clId="{5EE890C9-B731-4AFE-A654-E5BBAA07A41F}" dt="2020-09-26T18:08:41.610" v="0" actId="47"/>
        <pc:sldMkLst>
          <pc:docMk/>
          <pc:sldMk cId="400260963" sldId="453"/>
        </pc:sldMkLst>
      </pc:sldChg>
      <pc:sldChg chg="del">
        <pc:chgData name="Kevin Stilts" userId="99c6032548666723" providerId="LiveId" clId="{5EE890C9-B731-4AFE-A654-E5BBAA07A41F}" dt="2020-09-26T18:08:41.610" v="0" actId="47"/>
        <pc:sldMkLst>
          <pc:docMk/>
          <pc:sldMk cId="3010628704" sldId="462"/>
        </pc:sldMkLst>
      </pc:sldChg>
      <pc:sldChg chg="del">
        <pc:chgData name="Kevin Stilts" userId="99c6032548666723" providerId="LiveId" clId="{5EE890C9-B731-4AFE-A654-E5BBAA07A41F}" dt="2020-09-26T18:08:41.610" v="0" actId="47"/>
        <pc:sldMkLst>
          <pc:docMk/>
          <pc:sldMk cId="1923761176" sldId="472"/>
        </pc:sldMkLst>
      </pc:sldChg>
      <pc:sldChg chg="del">
        <pc:chgData name="Kevin Stilts" userId="99c6032548666723" providerId="LiveId" clId="{5EE890C9-B731-4AFE-A654-E5BBAA07A41F}" dt="2020-09-26T18:08:41.610" v="0" actId="47"/>
        <pc:sldMkLst>
          <pc:docMk/>
          <pc:sldMk cId="2316749322" sldId="482"/>
        </pc:sldMkLst>
      </pc:sldChg>
      <pc:sldChg chg="del">
        <pc:chgData name="Kevin Stilts" userId="99c6032548666723" providerId="LiveId" clId="{5EE890C9-B731-4AFE-A654-E5BBAA07A41F}" dt="2020-09-26T18:08:41.610" v="0" actId="47"/>
        <pc:sldMkLst>
          <pc:docMk/>
          <pc:sldMk cId="461220789" sldId="483"/>
        </pc:sldMkLst>
      </pc:sldChg>
      <pc:sldChg chg="del">
        <pc:chgData name="Kevin Stilts" userId="99c6032548666723" providerId="LiveId" clId="{5EE890C9-B731-4AFE-A654-E5BBAA07A41F}" dt="2020-09-26T18:08:41.610" v="0" actId="47"/>
        <pc:sldMkLst>
          <pc:docMk/>
          <pc:sldMk cId="2698997814" sldId="501"/>
        </pc:sldMkLst>
      </pc:sldChg>
      <pc:sldChg chg="modTransition">
        <pc:chgData name="Kevin Stilts" userId="99c6032548666723" providerId="LiveId" clId="{5EE890C9-B731-4AFE-A654-E5BBAA07A41F}" dt="2020-10-03T20:50:21.657" v="521"/>
        <pc:sldMkLst>
          <pc:docMk/>
          <pc:sldMk cId="971746663" sldId="530"/>
        </pc:sldMkLst>
      </pc:sldChg>
      <pc:sldChg chg="modSp modTransition modAnim">
        <pc:chgData name="Kevin Stilts" userId="99c6032548666723" providerId="LiveId" clId="{5EE890C9-B731-4AFE-A654-E5BBAA07A41F}" dt="2020-10-04T12:10:46.279" v="537" actId="2711"/>
        <pc:sldMkLst>
          <pc:docMk/>
          <pc:sldMk cId="322679367" sldId="531"/>
        </pc:sldMkLst>
        <pc:spChg chg="mod">
          <ac:chgData name="Kevin Stilts" userId="99c6032548666723" providerId="LiveId" clId="{5EE890C9-B731-4AFE-A654-E5BBAA07A41F}" dt="2020-10-04T12:10:46.279" v="537" actId="2711"/>
          <ac:spMkLst>
            <pc:docMk/>
            <pc:sldMk cId="322679367" sldId="531"/>
            <ac:spMk id="5" creationId="{00000000-0000-0000-0000-000000000000}"/>
          </ac:spMkLst>
        </pc:spChg>
      </pc:sldChg>
      <pc:sldChg chg="modTransition">
        <pc:chgData name="Kevin Stilts" userId="99c6032548666723" providerId="LiveId" clId="{5EE890C9-B731-4AFE-A654-E5BBAA07A41F}" dt="2020-10-03T20:50:40.669" v="528"/>
        <pc:sldMkLst>
          <pc:docMk/>
          <pc:sldMk cId="1425745609" sldId="532"/>
        </pc:sldMkLst>
      </pc:sldChg>
      <pc:sldChg chg="modSp modTransition modAnim">
        <pc:chgData name="Kevin Stilts" userId="99c6032548666723" providerId="LiveId" clId="{5EE890C9-B731-4AFE-A654-E5BBAA07A41F}" dt="2020-10-04T12:11:52.066" v="547" actId="2711"/>
        <pc:sldMkLst>
          <pc:docMk/>
          <pc:sldMk cId="1510743974" sldId="534"/>
        </pc:sldMkLst>
        <pc:spChg chg="mod">
          <ac:chgData name="Kevin Stilts" userId="99c6032548666723" providerId="LiveId" clId="{5EE890C9-B731-4AFE-A654-E5BBAA07A41F}" dt="2020-10-04T12:11:52.066" v="547" actId="2711"/>
          <ac:spMkLst>
            <pc:docMk/>
            <pc:sldMk cId="1510743974" sldId="534"/>
            <ac:spMk id="3" creationId="{E2B11A1B-C86A-4C1D-A3A1-CEC11BDC763F}"/>
          </ac:spMkLst>
        </pc:spChg>
      </pc:sldChg>
      <pc:sldChg chg="modSp mod modTransition">
        <pc:chgData name="Kevin Stilts" userId="99c6032548666723" providerId="LiveId" clId="{5EE890C9-B731-4AFE-A654-E5BBAA07A41F}" dt="2020-10-03T20:56:48.600" v="536" actId="20577"/>
        <pc:sldMkLst>
          <pc:docMk/>
          <pc:sldMk cId="4093476103" sldId="535"/>
        </pc:sldMkLst>
        <pc:spChg chg="mod">
          <ac:chgData name="Kevin Stilts" userId="99c6032548666723" providerId="LiveId" clId="{5EE890C9-B731-4AFE-A654-E5BBAA07A41F}" dt="2020-10-03T20:56:48.600" v="536" actId="20577"/>
          <ac:spMkLst>
            <pc:docMk/>
            <pc:sldMk cId="4093476103" sldId="535"/>
            <ac:spMk id="3" creationId="{78FAA2A6-ED5A-4A54-863A-D75DB060207C}"/>
          </ac:spMkLst>
        </pc:spChg>
      </pc:sldChg>
      <pc:sldChg chg="modSp mod modTransition">
        <pc:chgData name="Kevin Stilts" userId="99c6032548666723" providerId="LiveId" clId="{5EE890C9-B731-4AFE-A654-E5BBAA07A41F}" dt="2020-10-03T20:50:55.252" v="534"/>
        <pc:sldMkLst>
          <pc:docMk/>
          <pc:sldMk cId="799216481" sldId="536"/>
        </pc:sldMkLst>
        <pc:spChg chg="mod">
          <ac:chgData name="Kevin Stilts" userId="99c6032548666723" providerId="LiveId" clId="{5EE890C9-B731-4AFE-A654-E5BBAA07A41F}" dt="2020-10-03T20:41:17.687" v="201" actId="339"/>
          <ac:spMkLst>
            <pc:docMk/>
            <pc:sldMk cId="799216481" sldId="536"/>
            <ac:spMk id="2" creationId="{3176685C-8A63-4781-9964-3677C4C850D9}"/>
          </ac:spMkLst>
        </pc:spChg>
      </pc:sldChg>
      <pc:sldChg chg="modTransition">
        <pc:chgData name="Kevin Stilts" userId="99c6032548666723" providerId="LiveId" clId="{5EE890C9-B731-4AFE-A654-E5BBAA07A41F}" dt="2020-10-03T20:50:41.698" v="529"/>
        <pc:sldMkLst>
          <pc:docMk/>
          <pc:sldMk cId="3904358743" sldId="537"/>
        </pc:sldMkLst>
      </pc:sldChg>
      <pc:sldChg chg="modTransition">
        <pc:chgData name="Kevin Stilts" userId="99c6032548666723" providerId="LiveId" clId="{5EE890C9-B731-4AFE-A654-E5BBAA07A41F}" dt="2020-10-03T20:50:33.257" v="525"/>
        <pc:sldMkLst>
          <pc:docMk/>
          <pc:sldMk cId="489867000" sldId="538"/>
        </pc:sldMkLst>
      </pc:sldChg>
      <pc:sldChg chg="addSp delSp modSp mod modTransition modClrScheme modAnim chgLayout">
        <pc:chgData name="Kevin Stilts" userId="99c6032548666723" providerId="LiveId" clId="{5EE890C9-B731-4AFE-A654-E5BBAA07A41F}" dt="2020-10-03T20:42:25.995" v="202"/>
        <pc:sldMkLst>
          <pc:docMk/>
          <pc:sldMk cId="1160725141" sldId="539"/>
        </pc:sldMkLst>
        <pc:spChg chg="add mod">
          <ac:chgData name="Kevin Stilts" userId="99c6032548666723" providerId="LiveId" clId="{5EE890C9-B731-4AFE-A654-E5BBAA07A41F}" dt="2020-10-03T20:24:25.124" v="73" actId="14100"/>
          <ac:spMkLst>
            <pc:docMk/>
            <pc:sldMk cId="1160725141" sldId="539"/>
            <ac:spMk id="2" creationId="{701278FA-E896-4BB2-8032-DDD053CD9641}"/>
          </ac:spMkLst>
        </pc:spChg>
        <pc:spChg chg="add del mod">
          <ac:chgData name="Kevin Stilts" userId="99c6032548666723" providerId="LiveId" clId="{5EE890C9-B731-4AFE-A654-E5BBAA07A41F}" dt="2020-10-03T20:24:45.023" v="76" actId="478"/>
          <ac:spMkLst>
            <pc:docMk/>
            <pc:sldMk cId="1160725141" sldId="539"/>
            <ac:spMk id="3" creationId="{9DE701C6-F0A7-4FA7-9FBA-A05991F70DB3}"/>
          </ac:spMkLst>
        </pc:spChg>
        <pc:spChg chg="add mod">
          <ac:chgData name="Kevin Stilts" userId="99c6032548666723" providerId="LiveId" clId="{5EE890C9-B731-4AFE-A654-E5BBAA07A41F}" dt="2020-10-03T20:27:10.680" v="94" actId="1076"/>
          <ac:spMkLst>
            <pc:docMk/>
            <pc:sldMk cId="1160725141" sldId="539"/>
            <ac:spMk id="5" creationId="{D6DFDC85-49B8-4661-B381-409D78468B6E}"/>
          </ac:spMkLst>
        </pc:spChg>
      </pc:sldChg>
      <pc:sldChg chg="modTransition">
        <pc:chgData name="Kevin Stilts" userId="99c6032548666723" providerId="LiveId" clId="{5EE890C9-B731-4AFE-A654-E5BBAA07A41F}" dt="2020-10-03T20:50:42.749" v="530"/>
        <pc:sldMkLst>
          <pc:docMk/>
          <pc:sldMk cId="4101289862" sldId="540"/>
        </pc:sldMkLst>
      </pc:sldChg>
      <pc:sldChg chg="modTransition">
        <pc:chgData name="Kevin Stilts" userId="99c6032548666723" providerId="LiveId" clId="{5EE890C9-B731-4AFE-A654-E5BBAA07A41F}" dt="2020-10-03T20:50:23.136" v="522"/>
        <pc:sldMkLst>
          <pc:docMk/>
          <pc:sldMk cId="3333920436" sldId="541"/>
        </pc:sldMkLst>
      </pc:sldChg>
      <pc:sldChg chg="modSp modTransition modAnim">
        <pc:chgData name="Kevin Stilts" userId="99c6032548666723" providerId="LiveId" clId="{5EE890C9-B731-4AFE-A654-E5BBAA07A41F}" dt="2020-10-04T12:10:55.388" v="538" actId="2711"/>
        <pc:sldMkLst>
          <pc:docMk/>
          <pc:sldMk cId="795109584" sldId="542"/>
        </pc:sldMkLst>
        <pc:spChg chg="mod">
          <ac:chgData name="Kevin Stilts" userId="99c6032548666723" providerId="LiveId" clId="{5EE890C9-B731-4AFE-A654-E5BBAA07A41F}" dt="2020-10-04T12:10:55.388" v="538" actId="2711"/>
          <ac:spMkLst>
            <pc:docMk/>
            <pc:sldMk cId="795109584" sldId="542"/>
            <ac:spMk id="4" creationId="{00000000-0000-0000-0000-000000000000}"/>
          </ac:spMkLst>
        </pc:spChg>
      </pc:sldChg>
      <pc:sldChg chg="modSp modTransition modAnim">
        <pc:chgData name="Kevin Stilts" userId="99c6032548666723" providerId="LiveId" clId="{5EE890C9-B731-4AFE-A654-E5BBAA07A41F}" dt="2020-10-04T12:11:00.891" v="539" actId="2711"/>
        <pc:sldMkLst>
          <pc:docMk/>
          <pc:sldMk cId="3525295905" sldId="545"/>
        </pc:sldMkLst>
        <pc:spChg chg="mod">
          <ac:chgData name="Kevin Stilts" userId="99c6032548666723" providerId="LiveId" clId="{5EE890C9-B731-4AFE-A654-E5BBAA07A41F}" dt="2020-10-04T12:11:00.891" v="539" actId="2711"/>
          <ac:spMkLst>
            <pc:docMk/>
            <pc:sldMk cId="3525295905" sldId="545"/>
            <ac:spMk id="4" creationId="{00000000-0000-0000-0000-000000000000}"/>
          </ac:spMkLst>
        </pc:spChg>
      </pc:sldChg>
      <pc:sldChg chg="modSp modTransition modAnim">
        <pc:chgData name="Kevin Stilts" userId="99c6032548666723" providerId="LiveId" clId="{5EE890C9-B731-4AFE-A654-E5BBAA07A41F}" dt="2020-10-04T12:11:06.701" v="540" actId="2711"/>
        <pc:sldMkLst>
          <pc:docMk/>
          <pc:sldMk cId="1957070354" sldId="546"/>
        </pc:sldMkLst>
        <pc:spChg chg="mod">
          <ac:chgData name="Kevin Stilts" userId="99c6032548666723" providerId="LiveId" clId="{5EE890C9-B731-4AFE-A654-E5BBAA07A41F}" dt="2020-10-04T12:11:06.701" v="540" actId="2711"/>
          <ac:spMkLst>
            <pc:docMk/>
            <pc:sldMk cId="1957070354" sldId="546"/>
            <ac:spMk id="4" creationId="{00000000-0000-0000-0000-000000000000}"/>
          </ac:spMkLst>
        </pc:spChg>
      </pc:sldChg>
      <pc:sldChg chg="modSp modTransition modAnim">
        <pc:chgData name="Kevin Stilts" userId="99c6032548666723" providerId="LiveId" clId="{5EE890C9-B731-4AFE-A654-E5BBAA07A41F}" dt="2020-10-04T12:11:11.027" v="541" actId="2711"/>
        <pc:sldMkLst>
          <pc:docMk/>
          <pc:sldMk cId="4074863166" sldId="547"/>
        </pc:sldMkLst>
        <pc:spChg chg="mod">
          <ac:chgData name="Kevin Stilts" userId="99c6032548666723" providerId="LiveId" clId="{5EE890C9-B731-4AFE-A654-E5BBAA07A41F}" dt="2020-10-04T12:11:11.027" v="541" actId="2711"/>
          <ac:spMkLst>
            <pc:docMk/>
            <pc:sldMk cId="4074863166" sldId="547"/>
            <ac:spMk id="4" creationId="{00000000-0000-0000-0000-000000000000}"/>
          </ac:spMkLst>
        </pc:spChg>
      </pc:sldChg>
      <pc:sldChg chg="modSp modTransition modAnim">
        <pc:chgData name="Kevin Stilts" userId="99c6032548666723" providerId="LiveId" clId="{5EE890C9-B731-4AFE-A654-E5BBAA07A41F}" dt="2020-10-04T12:11:22.345" v="542" actId="2711"/>
        <pc:sldMkLst>
          <pc:docMk/>
          <pc:sldMk cId="778552441" sldId="549"/>
        </pc:sldMkLst>
        <pc:spChg chg="mod">
          <ac:chgData name="Kevin Stilts" userId="99c6032548666723" providerId="LiveId" clId="{5EE890C9-B731-4AFE-A654-E5BBAA07A41F}" dt="2020-10-04T12:11:22.345" v="542" actId="2711"/>
          <ac:spMkLst>
            <pc:docMk/>
            <pc:sldMk cId="778552441" sldId="549"/>
            <ac:spMk id="4" creationId="{00000000-0000-0000-0000-000000000000}"/>
          </ac:spMkLst>
        </pc:spChg>
      </pc:sldChg>
      <pc:sldChg chg="modSp modTransition modAnim">
        <pc:chgData name="Kevin Stilts" userId="99c6032548666723" providerId="LiveId" clId="{5EE890C9-B731-4AFE-A654-E5BBAA07A41F}" dt="2020-10-04T12:11:27.204" v="543" actId="2711"/>
        <pc:sldMkLst>
          <pc:docMk/>
          <pc:sldMk cId="1907047189" sldId="551"/>
        </pc:sldMkLst>
        <pc:spChg chg="mod">
          <ac:chgData name="Kevin Stilts" userId="99c6032548666723" providerId="LiveId" clId="{5EE890C9-B731-4AFE-A654-E5BBAA07A41F}" dt="2020-10-04T12:11:27.204" v="543" actId="2711"/>
          <ac:spMkLst>
            <pc:docMk/>
            <pc:sldMk cId="1907047189" sldId="551"/>
            <ac:spMk id="4" creationId="{00000000-0000-0000-0000-000000000000}"/>
          </ac:spMkLst>
        </pc:spChg>
      </pc:sldChg>
      <pc:sldChg chg="modSp modTransition modAnim">
        <pc:chgData name="Kevin Stilts" userId="99c6032548666723" providerId="LiveId" clId="{5EE890C9-B731-4AFE-A654-E5BBAA07A41F}" dt="2020-10-04T12:11:32.704" v="544" actId="2711"/>
        <pc:sldMkLst>
          <pc:docMk/>
          <pc:sldMk cId="493522784" sldId="552"/>
        </pc:sldMkLst>
        <pc:spChg chg="mod">
          <ac:chgData name="Kevin Stilts" userId="99c6032548666723" providerId="LiveId" clId="{5EE890C9-B731-4AFE-A654-E5BBAA07A41F}" dt="2020-10-04T12:11:32.704" v="544" actId="2711"/>
          <ac:spMkLst>
            <pc:docMk/>
            <pc:sldMk cId="493522784" sldId="552"/>
            <ac:spMk id="4" creationId="{00000000-0000-0000-0000-000000000000}"/>
          </ac:spMkLst>
        </pc:spChg>
      </pc:sldChg>
      <pc:sldChg chg="modSp modTransition modAnim">
        <pc:chgData name="Kevin Stilts" userId="99c6032548666723" providerId="LiveId" clId="{5EE890C9-B731-4AFE-A654-E5BBAA07A41F}" dt="2020-10-04T12:11:39.930" v="545" actId="2711"/>
        <pc:sldMkLst>
          <pc:docMk/>
          <pc:sldMk cId="1719546476" sldId="553"/>
        </pc:sldMkLst>
        <pc:spChg chg="mod">
          <ac:chgData name="Kevin Stilts" userId="99c6032548666723" providerId="LiveId" clId="{5EE890C9-B731-4AFE-A654-E5BBAA07A41F}" dt="2020-10-04T12:11:39.930" v="545" actId="2711"/>
          <ac:spMkLst>
            <pc:docMk/>
            <pc:sldMk cId="1719546476" sldId="553"/>
            <ac:spMk id="4" creationId="{00000000-0000-0000-0000-000000000000}"/>
          </ac:spMkLst>
        </pc:spChg>
      </pc:sldChg>
      <pc:sldChg chg="modSp modTransition modAnim">
        <pc:chgData name="Kevin Stilts" userId="99c6032548666723" providerId="LiveId" clId="{5EE890C9-B731-4AFE-A654-E5BBAA07A41F}" dt="2020-10-04T12:11:46.397" v="546" actId="2711"/>
        <pc:sldMkLst>
          <pc:docMk/>
          <pc:sldMk cId="276738123" sldId="554"/>
        </pc:sldMkLst>
        <pc:spChg chg="mod">
          <ac:chgData name="Kevin Stilts" userId="99c6032548666723" providerId="LiveId" clId="{5EE890C9-B731-4AFE-A654-E5BBAA07A41F}" dt="2020-10-04T12:11:46.397" v="546" actId="2711"/>
          <ac:spMkLst>
            <pc:docMk/>
            <pc:sldMk cId="276738123" sldId="554"/>
            <ac:spMk id="4" creationId="{00000000-0000-0000-0000-000000000000}"/>
          </ac:spMkLst>
        </pc:spChg>
      </pc:sldChg>
      <pc:sldChg chg="del">
        <pc:chgData name="Kevin Stilts" userId="99c6032548666723" providerId="LiveId" clId="{5EE890C9-B731-4AFE-A654-E5BBAA07A41F}" dt="2020-09-26T18:08:41.610" v="0" actId="47"/>
        <pc:sldMkLst>
          <pc:docMk/>
          <pc:sldMk cId="1926129114" sldId="555"/>
        </pc:sldMkLst>
      </pc:sldChg>
      <pc:sldChg chg="del">
        <pc:chgData name="Kevin Stilts" userId="99c6032548666723" providerId="LiveId" clId="{5EE890C9-B731-4AFE-A654-E5BBAA07A41F}" dt="2020-09-26T18:08:41.610" v="0" actId="47"/>
        <pc:sldMkLst>
          <pc:docMk/>
          <pc:sldMk cId="162022648" sldId="556"/>
        </pc:sldMkLst>
      </pc:sldChg>
      <pc:sldChg chg="del">
        <pc:chgData name="Kevin Stilts" userId="99c6032548666723" providerId="LiveId" clId="{5EE890C9-B731-4AFE-A654-E5BBAA07A41F}" dt="2020-09-26T18:08:41.610" v="0" actId="47"/>
        <pc:sldMkLst>
          <pc:docMk/>
          <pc:sldMk cId="62656059" sldId="557"/>
        </pc:sldMkLst>
      </pc:sldChg>
      <pc:sldChg chg="del">
        <pc:chgData name="Kevin Stilts" userId="99c6032548666723" providerId="LiveId" clId="{5EE890C9-B731-4AFE-A654-E5BBAA07A41F}" dt="2020-09-26T18:08:41.610" v="0" actId="47"/>
        <pc:sldMkLst>
          <pc:docMk/>
          <pc:sldMk cId="3938749922" sldId="558"/>
        </pc:sldMkLst>
      </pc:sldChg>
      <pc:sldChg chg="del">
        <pc:chgData name="Kevin Stilts" userId="99c6032548666723" providerId="LiveId" clId="{5EE890C9-B731-4AFE-A654-E5BBAA07A41F}" dt="2020-09-26T18:08:41.610" v="0" actId="47"/>
        <pc:sldMkLst>
          <pc:docMk/>
          <pc:sldMk cId="1814104987" sldId="559"/>
        </pc:sldMkLst>
      </pc:sldChg>
      <pc:sldChg chg="modTransition">
        <pc:chgData name="Kevin Stilts" userId="99c6032548666723" providerId="LiveId" clId="{5EE890C9-B731-4AFE-A654-E5BBAA07A41F}" dt="2020-10-03T20:50:28.064" v="523"/>
        <pc:sldMkLst>
          <pc:docMk/>
          <pc:sldMk cId="3122462727" sldId="560"/>
        </pc:sldMkLst>
      </pc:sldChg>
      <pc:sldChg chg="modTransition">
        <pc:chgData name="Kevin Stilts" userId="99c6032548666723" providerId="LiveId" clId="{5EE890C9-B731-4AFE-A654-E5BBAA07A41F}" dt="2020-10-03T20:50:30.785" v="524"/>
        <pc:sldMkLst>
          <pc:docMk/>
          <pc:sldMk cId="4253351436" sldId="561"/>
        </pc:sldMkLst>
      </pc:sldChg>
      <pc:sldChg chg="modTransition">
        <pc:chgData name="Kevin Stilts" userId="99c6032548666723" providerId="LiveId" clId="{5EE890C9-B731-4AFE-A654-E5BBAA07A41F}" dt="2020-10-03T20:50:36.170" v="526"/>
        <pc:sldMkLst>
          <pc:docMk/>
          <pc:sldMk cId="2631767283" sldId="562"/>
        </pc:sldMkLst>
      </pc:sldChg>
      <pc:sldChg chg="modSp mod modTransition">
        <pc:chgData name="Kevin Stilts" userId="99c6032548666723" providerId="LiveId" clId="{5EE890C9-B731-4AFE-A654-E5BBAA07A41F}" dt="2020-10-03T20:50:38.354" v="527"/>
        <pc:sldMkLst>
          <pc:docMk/>
          <pc:sldMk cId="3657971545" sldId="563"/>
        </pc:sldMkLst>
        <pc:spChg chg="mod">
          <ac:chgData name="Kevin Stilts" userId="99c6032548666723" providerId="LiveId" clId="{5EE890C9-B731-4AFE-A654-E5BBAA07A41F}" dt="2020-10-03T20:36:21.495" v="190" actId="1035"/>
          <ac:spMkLst>
            <pc:docMk/>
            <pc:sldMk cId="3657971545" sldId="563"/>
            <ac:spMk id="2" creationId="{00000000-0000-0000-0000-000000000000}"/>
          </ac:spMkLst>
        </pc:spChg>
        <pc:spChg chg="mod">
          <ac:chgData name="Kevin Stilts" userId="99c6032548666723" providerId="LiveId" clId="{5EE890C9-B731-4AFE-A654-E5BBAA07A41F}" dt="2020-10-03T20:36:14.327" v="185" actId="20577"/>
          <ac:spMkLst>
            <pc:docMk/>
            <pc:sldMk cId="3657971545" sldId="563"/>
            <ac:spMk id="3" creationId="{8D3E6A44-5865-4E5B-A292-5C09F8F7B267}"/>
          </ac:spMkLst>
        </pc:spChg>
      </pc:sldChg>
      <pc:sldChg chg="del">
        <pc:chgData name="Kevin Stilts" userId="99c6032548666723" providerId="LiveId" clId="{5EE890C9-B731-4AFE-A654-E5BBAA07A41F}" dt="2020-09-26T18:08:41.610" v="0" actId="47"/>
        <pc:sldMkLst>
          <pc:docMk/>
          <pc:sldMk cId="2886472745" sldId="564"/>
        </pc:sldMkLst>
      </pc:sldChg>
      <pc:sldChg chg="del">
        <pc:chgData name="Kevin Stilts" userId="99c6032548666723" providerId="LiveId" clId="{5EE890C9-B731-4AFE-A654-E5BBAA07A41F}" dt="2020-09-26T18:08:41.610" v="0" actId="47"/>
        <pc:sldMkLst>
          <pc:docMk/>
          <pc:sldMk cId="3949332489" sldId="565"/>
        </pc:sldMkLst>
      </pc:sldChg>
      <pc:sldChg chg="del">
        <pc:chgData name="Kevin Stilts" userId="99c6032548666723" providerId="LiveId" clId="{5EE890C9-B731-4AFE-A654-E5BBAA07A41F}" dt="2020-09-26T18:08:41.610" v="0" actId="47"/>
        <pc:sldMkLst>
          <pc:docMk/>
          <pc:sldMk cId="3306446377" sldId="566"/>
        </pc:sldMkLst>
      </pc:sldChg>
      <pc:sldChg chg="del">
        <pc:chgData name="Kevin Stilts" userId="99c6032548666723" providerId="LiveId" clId="{5EE890C9-B731-4AFE-A654-E5BBAA07A41F}" dt="2020-09-26T18:08:41.610" v="0" actId="47"/>
        <pc:sldMkLst>
          <pc:docMk/>
          <pc:sldMk cId="2371706570" sldId="567"/>
        </pc:sldMkLst>
      </pc:sldChg>
      <pc:sldChg chg="del">
        <pc:chgData name="Kevin Stilts" userId="99c6032548666723" providerId="LiveId" clId="{5EE890C9-B731-4AFE-A654-E5BBAA07A41F}" dt="2020-09-26T18:08:41.610" v="0" actId="47"/>
        <pc:sldMkLst>
          <pc:docMk/>
          <pc:sldMk cId="3285783289" sldId="568"/>
        </pc:sldMkLst>
      </pc:sldChg>
      <pc:sldChg chg="del">
        <pc:chgData name="Kevin Stilts" userId="99c6032548666723" providerId="LiveId" clId="{5EE890C9-B731-4AFE-A654-E5BBAA07A41F}" dt="2020-09-26T18:08:41.610" v="0" actId="47"/>
        <pc:sldMkLst>
          <pc:docMk/>
          <pc:sldMk cId="3211564904" sldId="569"/>
        </pc:sldMkLst>
      </pc:sldChg>
      <pc:sldChg chg="del">
        <pc:chgData name="Kevin Stilts" userId="99c6032548666723" providerId="LiveId" clId="{5EE890C9-B731-4AFE-A654-E5BBAA07A41F}" dt="2020-09-26T18:08:41.610" v="0" actId="47"/>
        <pc:sldMkLst>
          <pc:docMk/>
          <pc:sldMk cId="2638114206" sldId="570"/>
        </pc:sldMkLst>
      </pc:sldChg>
      <pc:sldChg chg="del">
        <pc:chgData name="Kevin Stilts" userId="99c6032548666723" providerId="LiveId" clId="{5EE890C9-B731-4AFE-A654-E5BBAA07A41F}" dt="2020-09-26T18:08:41.610" v="0" actId="47"/>
        <pc:sldMkLst>
          <pc:docMk/>
          <pc:sldMk cId="2323350952" sldId="571"/>
        </pc:sldMkLst>
      </pc:sldChg>
      <pc:sldChg chg="del">
        <pc:chgData name="Kevin Stilts" userId="99c6032548666723" providerId="LiveId" clId="{5EE890C9-B731-4AFE-A654-E5BBAA07A41F}" dt="2020-09-26T18:08:41.610" v="0" actId="47"/>
        <pc:sldMkLst>
          <pc:docMk/>
          <pc:sldMk cId="3778901073" sldId="572"/>
        </pc:sldMkLst>
      </pc:sldChg>
      <pc:sldChg chg="del">
        <pc:chgData name="Kevin Stilts" userId="99c6032548666723" providerId="LiveId" clId="{5EE890C9-B731-4AFE-A654-E5BBAA07A41F}" dt="2020-09-26T18:08:41.610" v="0" actId="47"/>
        <pc:sldMkLst>
          <pc:docMk/>
          <pc:sldMk cId="3201807719" sldId="573"/>
        </pc:sldMkLst>
      </pc:sldChg>
      <pc:sldChg chg="del">
        <pc:chgData name="Kevin Stilts" userId="99c6032548666723" providerId="LiveId" clId="{5EE890C9-B731-4AFE-A654-E5BBAA07A41F}" dt="2020-09-26T18:08:41.610" v="0" actId="47"/>
        <pc:sldMkLst>
          <pc:docMk/>
          <pc:sldMk cId="3580447022" sldId="574"/>
        </pc:sldMkLst>
      </pc:sldChg>
      <pc:sldChg chg="del">
        <pc:chgData name="Kevin Stilts" userId="99c6032548666723" providerId="LiveId" clId="{5EE890C9-B731-4AFE-A654-E5BBAA07A41F}" dt="2020-09-26T18:08:41.610" v="0" actId="47"/>
        <pc:sldMkLst>
          <pc:docMk/>
          <pc:sldMk cId="280005786" sldId="575"/>
        </pc:sldMkLst>
      </pc:sldChg>
      <pc:sldChg chg="del">
        <pc:chgData name="Kevin Stilts" userId="99c6032548666723" providerId="LiveId" clId="{5EE890C9-B731-4AFE-A654-E5BBAA07A41F}" dt="2020-09-26T18:08:41.610" v="0" actId="47"/>
        <pc:sldMkLst>
          <pc:docMk/>
          <pc:sldMk cId="3371080701" sldId="577"/>
        </pc:sldMkLst>
      </pc:sldChg>
      <pc:sldChg chg="del">
        <pc:chgData name="Kevin Stilts" userId="99c6032548666723" providerId="LiveId" clId="{5EE890C9-B731-4AFE-A654-E5BBAA07A41F}" dt="2020-09-26T18:08:41.610" v="0" actId="47"/>
        <pc:sldMkLst>
          <pc:docMk/>
          <pc:sldMk cId="1528812271" sldId="578"/>
        </pc:sldMkLst>
      </pc:sldChg>
      <pc:sldChg chg="del">
        <pc:chgData name="Kevin Stilts" userId="99c6032548666723" providerId="LiveId" clId="{5EE890C9-B731-4AFE-A654-E5BBAA07A41F}" dt="2020-09-26T18:08:41.610" v="0" actId="47"/>
        <pc:sldMkLst>
          <pc:docMk/>
          <pc:sldMk cId="2804404661" sldId="579"/>
        </pc:sldMkLst>
      </pc:sldChg>
      <pc:sldChg chg="del">
        <pc:chgData name="Kevin Stilts" userId="99c6032548666723" providerId="LiveId" clId="{5EE890C9-B731-4AFE-A654-E5BBAA07A41F}" dt="2020-09-26T18:08:41.610" v="0" actId="47"/>
        <pc:sldMkLst>
          <pc:docMk/>
          <pc:sldMk cId="2913115484" sldId="580"/>
        </pc:sldMkLst>
      </pc:sldChg>
      <pc:sldChg chg="del">
        <pc:chgData name="Kevin Stilts" userId="99c6032548666723" providerId="LiveId" clId="{5EE890C9-B731-4AFE-A654-E5BBAA07A41F}" dt="2020-09-26T18:08:41.610" v="0" actId="47"/>
        <pc:sldMkLst>
          <pc:docMk/>
          <pc:sldMk cId="3855012424" sldId="581"/>
        </pc:sldMkLst>
      </pc:sldChg>
      <pc:sldChg chg="del">
        <pc:chgData name="Kevin Stilts" userId="99c6032548666723" providerId="LiveId" clId="{5EE890C9-B731-4AFE-A654-E5BBAA07A41F}" dt="2020-09-26T18:08:41.610" v="0" actId="47"/>
        <pc:sldMkLst>
          <pc:docMk/>
          <pc:sldMk cId="1321347039" sldId="582"/>
        </pc:sldMkLst>
      </pc:sldChg>
      <pc:sldChg chg="del">
        <pc:chgData name="Kevin Stilts" userId="99c6032548666723" providerId="LiveId" clId="{5EE890C9-B731-4AFE-A654-E5BBAA07A41F}" dt="2020-09-26T18:08:41.610" v="0" actId="47"/>
        <pc:sldMkLst>
          <pc:docMk/>
          <pc:sldMk cId="1356504853" sldId="583"/>
        </pc:sldMkLst>
      </pc:sldChg>
      <pc:sldChg chg="del">
        <pc:chgData name="Kevin Stilts" userId="99c6032548666723" providerId="LiveId" clId="{5EE890C9-B731-4AFE-A654-E5BBAA07A41F}" dt="2020-09-26T18:08:41.610" v="0" actId="47"/>
        <pc:sldMkLst>
          <pc:docMk/>
          <pc:sldMk cId="356898532" sldId="584"/>
        </pc:sldMkLst>
      </pc:sldChg>
      <pc:sldChg chg="del">
        <pc:chgData name="Kevin Stilts" userId="99c6032548666723" providerId="LiveId" clId="{5EE890C9-B731-4AFE-A654-E5BBAA07A41F}" dt="2020-09-26T18:08:41.610" v="0" actId="47"/>
        <pc:sldMkLst>
          <pc:docMk/>
          <pc:sldMk cId="1580180023" sldId="585"/>
        </pc:sldMkLst>
      </pc:sldChg>
      <pc:sldChg chg="modTransition">
        <pc:chgData name="Kevin Stilts" userId="99c6032548666723" providerId="LiveId" clId="{5EE890C9-B731-4AFE-A654-E5BBAA07A41F}" dt="2020-10-03T20:50:57.361" v="535"/>
        <pc:sldMkLst>
          <pc:docMk/>
          <pc:sldMk cId="1096899196" sldId="586"/>
        </pc:sldMkLst>
      </pc:sldChg>
      <pc:sldChg chg="del">
        <pc:chgData name="Kevin Stilts" userId="99c6032548666723" providerId="LiveId" clId="{5EE890C9-B731-4AFE-A654-E5BBAA07A41F}" dt="2020-09-26T18:08:41.610" v="0" actId="47"/>
        <pc:sldMkLst>
          <pc:docMk/>
          <pc:sldMk cId="1715022788" sldId="587"/>
        </pc:sldMkLst>
      </pc:sldChg>
      <pc:sldChg chg="del">
        <pc:chgData name="Kevin Stilts" userId="99c6032548666723" providerId="LiveId" clId="{5EE890C9-B731-4AFE-A654-E5BBAA07A41F}" dt="2020-09-26T18:08:41.610" v="0" actId="47"/>
        <pc:sldMkLst>
          <pc:docMk/>
          <pc:sldMk cId="3461736195" sldId="588"/>
        </pc:sldMkLst>
      </pc:sldChg>
      <pc:sldChg chg="del">
        <pc:chgData name="Kevin Stilts" userId="99c6032548666723" providerId="LiveId" clId="{5EE890C9-B731-4AFE-A654-E5BBAA07A41F}" dt="2020-09-26T18:08:41.610" v="0" actId="47"/>
        <pc:sldMkLst>
          <pc:docMk/>
          <pc:sldMk cId="1649285648" sldId="589"/>
        </pc:sldMkLst>
      </pc:sldChg>
      <pc:sldChg chg="del">
        <pc:chgData name="Kevin Stilts" userId="99c6032548666723" providerId="LiveId" clId="{5EE890C9-B731-4AFE-A654-E5BBAA07A41F}" dt="2020-09-26T18:08:41.610" v="0" actId="47"/>
        <pc:sldMkLst>
          <pc:docMk/>
          <pc:sldMk cId="1511088271" sldId="590"/>
        </pc:sldMkLst>
      </pc:sldChg>
      <pc:sldChg chg="del">
        <pc:chgData name="Kevin Stilts" userId="99c6032548666723" providerId="LiveId" clId="{5EE890C9-B731-4AFE-A654-E5BBAA07A41F}" dt="2020-09-26T18:08:41.610" v="0" actId="47"/>
        <pc:sldMkLst>
          <pc:docMk/>
          <pc:sldMk cId="971632532" sldId="592"/>
        </pc:sldMkLst>
      </pc:sldChg>
      <pc:sldChg chg="del">
        <pc:chgData name="Kevin Stilts" userId="99c6032548666723" providerId="LiveId" clId="{5EE890C9-B731-4AFE-A654-E5BBAA07A41F}" dt="2020-09-26T18:08:41.610" v="0" actId="47"/>
        <pc:sldMkLst>
          <pc:docMk/>
          <pc:sldMk cId="3104587784" sldId="593"/>
        </pc:sldMkLst>
      </pc:sldChg>
      <pc:sldChg chg="del">
        <pc:chgData name="Kevin Stilts" userId="99c6032548666723" providerId="LiveId" clId="{5EE890C9-B731-4AFE-A654-E5BBAA07A41F}" dt="2020-09-26T18:08:41.610" v="0" actId="47"/>
        <pc:sldMkLst>
          <pc:docMk/>
          <pc:sldMk cId="2694650294" sldId="594"/>
        </pc:sldMkLst>
      </pc:sldChg>
      <pc:sldChg chg="del">
        <pc:chgData name="Kevin Stilts" userId="99c6032548666723" providerId="LiveId" clId="{5EE890C9-B731-4AFE-A654-E5BBAA07A41F}" dt="2020-09-26T18:08:41.610" v="0" actId="47"/>
        <pc:sldMkLst>
          <pc:docMk/>
          <pc:sldMk cId="3788144298" sldId="595"/>
        </pc:sldMkLst>
      </pc:sldChg>
      <pc:sldChg chg="del">
        <pc:chgData name="Kevin Stilts" userId="99c6032548666723" providerId="LiveId" clId="{5EE890C9-B731-4AFE-A654-E5BBAA07A41F}" dt="2020-09-26T18:08:41.610" v="0" actId="47"/>
        <pc:sldMkLst>
          <pc:docMk/>
          <pc:sldMk cId="991018641" sldId="596"/>
        </pc:sldMkLst>
      </pc:sldChg>
      <pc:sldChg chg="del">
        <pc:chgData name="Kevin Stilts" userId="99c6032548666723" providerId="LiveId" clId="{5EE890C9-B731-4AFE-A654-E5BBAA07A41F}" dt="2020-09-26T18:08:41.610" v="0" actId="47"/>
        <pc:sldMkLst>
          <pc:docMk/>
          <pc:sldMk cId="367630820" sldId="597"/>
        </pc:sldMkLst>
      </pc:sldChg>
      <pc:sldChg chg="del">
        <pc:chgData name="Kevin Stilts" userId="99c6032548666723" providerId="LiveId" clId="{5EE890C9-B731-4AFE-A654-E5BBAA07A41F}" dt="2020-09-26T18:08:41.610" v="0" actId="47"/>
        <pc:sldMkLst>
          <pc:docMk/>
          <pc:sldMk cId="186439556" sldId="598"/>
        </pc:sldMkLst>
      </pc:sldChg>
      <pc:sldChg chg="del">
        <pc:chgData name="Kevin Stilts" userId="99c6032548666723" providerId="LiveId" clId="{5EE890C9-B731-4AFE-A654-E5BBAA07A41F}" dt="2020-09-26T18:08:41.610" v="0" actId="47"/>
        <pc:sldMkLst>
          <pc:docMk/>
          <pc:sldMk cId="1743258319" sldId="600"/>
        </pc:sldMkLst>
      </pc:sldChg>
      <pc:sldChg chg="del">
        <pc:chgData name="Kevin Stilts" userId="99c6032548666723" providerId="LiveId" clId="{5EE890C9-B731-4AFE-A654-E5BBAA07A41F}" dt="2020-09-26T18:08:41.610" v="0" actId="47"/>
        <pc:sldMkLst>
          <pc:docMk/>
          <pc:sldMk cId="222467250" sldId="601"/>
        </pc:sldMkLst>
      </pc:sldChg>
      <pc:sldChg chg="del">
        <pc:chgData name="Kevin Stilts" userId="99c6032548666723" providerId="LiveId" clId="{5EE890C9-B731-4AFE-A654-E5BBAA07A41F}" dt="2020-09-26T18:08:41.610" v="0" actId="47"/>
        <pc:sldMkLst>
          <pc:docMk/>
          <pc:sldMk cId="1322035546" sldId="602"/>
        </pc:sldMkLst>
      </pc:sldChg>
      <pc:sldChg chg="del">
        <pc:chgData name="Kevin Stilts" userId="99c6032548666723" providerId="LiveId" clId="{5EE890C9-B731-4AFE-A654-E5BBAA07A41F}" dt="2020-09-26T18:08:41.610" v="0" actId="47"/>
        <pc:sldMkLst>
          <pc:docMk/>
          <pc:sldMk cId="1030554002" sldId="603"/>
        </pc:sldMkLst>
      </pc:sldChg>
      <pc:sldChg chg="del">
        <pc:chgData name="Kevin Stilts" userId="99c6032548666723" providerId="LiveId" clId="{5EE890C9-B731-4AFE-A654-E5BBAA07A41F}" dt="2020-09-26T18:08:41.610" v="0" actId="47"/>
        <pc:sldMkLst>
          <pc:docMk/>
          <pc:sldMk cId="873501655" sldId="604"/>
        </pc:sldMkLst>
      </pc:sldChg>
      <pc:sldChg chg="del">
        <pc:chgData name="Kevin Stilts" userId="99c6032548666723" providerId="LiveId" clId="{5EE890C9-B731-4AFE-A654-E5BBAA07A41F}" dt="2020-09-26T18:08:41.610" v="0" actId="47"/>
        <pc:sldMkLst>
          <pc:docMk/>
          <pc:sldMk cId="3575879218" sldId="605"/>
        </pc:sldMkLst>
      </pc:sldChg>
      <pc:sldChg chg="del">
        <pc:chgData name="Kevin Stilts" userId="99c6032548666723" providerId="LiveId" clId="{5EE890C9-B731-4AFE-A654-E5BBAA07A41F}" dt="2020-09-26T18:08:41.610" v="0" actId="47"/>
        <pc:sldMkLst>
          <pc:docMk/>
          <pc:sldMk cId="4156327904" sldId="607"/>
        </pc:sldMkLst>
      </pc:sldChg>
      <pc:sldChg chg="del">
        <pc:chgData name="Kevin Stilts" userId="99c6032548666723" providerId="LiveId" clId="{5EE890C9-B731-4AFE-A654-E5BBAA07A41F}" dt="2020-09-26T18:08:41.610" v="0" actId="47"/>
        <pc:sldMkLst>
          <pc:docMk/>
          <pc:sldMk cId="2117902051" sldId="608"/>
        </pc:sldMkLst>
      </pc:sldChg>
      <pc:sldChg chg="del">
        <pc:chgData name="Kevin Stilts" userId="99c6032548666723" providerId="LiveId" clId="{5EE890C9-B731-4AFE-A654-E5BBAA07A41F}" dt="2020-09-26T18:08:41.610" v="0" actId="47"/>
        <pc:sldMkLst>
          <pc:docMk/>
          <pc:sldMk cId="225821018" sldId="609"/>
        </pc:sldMkLst>
      </pc:sldChg>
      <pc:sldChg chg="del">
        <pc:chgData name="Kevin Stilts" userId="99c6032548666723" providerId="LiveId" clId="{5EE890C9-B731-4AFE-A654-E5BBAA07A41F}" dt="2020-09-26T18:08:41.610" v="0" actId="47"/>
        <pc:sldMkLst>
          <pc:docMk/>
          <pc:sldMk cId="3615165464" sldId="610"/>
        </pc:sldMkLst>
      </pc:sldChg>
      <pc:sldChg chg="del">
        <pc:chgData name="Kevin Stilts" userId="99c6032548666723" providerId="LiveId" clId="{5EE890C9-B731-4AFE-A654-E5BBAA07A41F}" dt="2020-09-26T18:08:41.610" v="0" actId="47"/>
        <pc:sldMkLst>
          <pc:docMk/>
          <pc:sldMk cId="3912378264" sldId="611"/>
        </pc:sldMkLst>
      </pc:sldChg>
      <pc:sldChg chg="del">
        <pc:chgData name="Kevin Stilts" userId="99c6032548666723" providerId="LiveId" clId="{5EE890C9-B731-4AFE-A654-E5BBAA07A41F}" dt="2020-09-26T18:08:41.610" v="0" actId="47"/>
        <pc:sldMkLst>
          <pc:docMk/>
          <pc:sldMk cId="2731198529" sldId="612"/>
        </pc:sldMkLst>
      </pc:sldChg>
      <pc:sldChg chg="del">
        <pc:chgData name="Kevin Stilts" userId="99c6032548666723" providerId="LiveId" clId="{5EE890C9-B731-4AFE-A654-E5BBAA07A41F}" dt="2020-09-26T18:08:41.610" v="0" actId="47"/>
        <pc:sldMkLst>
          <pc:docMk/>
          <pc:sldMk cId="2184026707" sldId="613"/>
        </pc:sldMkLst>
      </pc:sldChg>
      <pc:sldChg chg="del">
        <pc:chgData name="Kevin Stilts" userId="99c6032548666723" providerId="LiveId" clId="{5EE890C9-B731-4AFE-A654-E5BBAA07A41F}" dt="2020-09-26T18:08:41.610" v="0" actId="47"/>
        <pc:sldMkLst>
          <pc:docMk/>
          <pc:sldMk cId="3755122853" sldId="614"/>
        </pc:sldMkLst>
      </pc:sldChg>
      <pc:sldChg chg="del">
        <pc:chgData name="Kevin Stilts" userId="99c6032548666723" providerId="LiveId" clId="{5EE890C9-B731-4AFE-A654-E5BBAA07A41F}" dt="2020-09-26T18:08:41.610" v="0" actId="47"/>
        <pc:sldMkLst>
          <pc:docMk/>
          <pc:sldMk cId="456364224" sldId="615"/>
        </pc:sldMkLst>
      </pc:sldChg>
      <pc:sldChg chg="del">
        <pc:chgData name="Kevin Stilts" userId="99c6032548666723" providerId="LiveId" clId="{5EE890C9-B731-4AFE-A654-E5BBAA07A41F}" dt="2020-09-26T18:08:41.610" v="0" actId="47"/>
        <pc:sldMkLst>
          <pc:docMk/>
          <pc:sldMk cId="3417729452" sldId="616"/>
        </pc:sldMkLst>
      </pc:sldChg>
      <pc:sldChg chg="del">
        <pc:chgData name="Kevin Stilts" userId="99c6032548666723" providerId="LiveId" clId="{5EE890C9-B731-4AFE-A654-E5BBAA07A41F}" dt="2020-09-26T18:08:41.610" v="0" actId="47"/>
        <pc:sldMkLst>
          <pc:docMk/>
          <pc:sldMk cId="4194151504" sldId="617"/>
        </pc:sldMkLst>
      </pc:sldChg>
      <pc:sldChg chg="del">
        <pc:chgData name="Kevin Stilts" userId="99c6032548666723" providerId="LiveId" clId="{5EE890C9-B731-4AFE-A654-E5BBAA07A41F}" dt="2020-09-26T18:08:41.610" v="0" actId="47"/>
        <pc:sldMkLst>
          <pc:docMk/>
          <pc:sldMk cId="3285841180" sldId="618"/>
        </pc:sldMkLst>
      </pc:sldChg>
      <pc:sldChg chg="del">
        <pc:chgData name="Kevin Stilts" userId="99c6032548666723" providerId="LiveId" clId="{5EE890C9-B731-4AFE-A654-E5BBAA07A41F}" dt="2020-09-26T18:08:41.610" v="0" actId="47"/>
        <pc:sldMkLst>
          <pc:docMk/>
          <pc:sldMk cId="2381986851" sldId="620"/>
        </pc:sldMkLst>
      </pc:sldChg>
      <pc:sldChg chg="del">
        <pc:chgData name="Kevin Stilts" userId="99c6032548666723" providerId="LiveId" clId="{5EE890C9-B731-4AFE-A654-E5BBAA07A41F}" dt="2020-09-26T18:08:41.610" v="0" actId="47"/>
        <pc:sldMkLst>
          <pc:docMk/>
          <pc:sldMk cId="762654512" sldId="621"/>
        </pc:sldMkLst>
      </pc:sldChg>
      <pc:sldChg chg="del">
        <pc:chgData name="Kevin Stilts" userId="99c6032548666723" providerId="LiveId" clId="{5EE890C9-B731-4AFE-A654-E5BBAA07A41F}" dt="2020-09-26T18:08:41.610" v="0" actId="47"/>
        <pc:sldMkLst>
          <pc:docMk/>
          <pc:sldMk cId="692361161" sldId="622"/>
        </pc:sldMkLst>
      </pc:sldChg>
      <pc:sldChg chg="del">
        <pc:chgData name="Kevin Stilts" userId="99c6032548666723" providerId="LiveId" clId="{5EE890C9-B731-4AFE-A654-E5BBAA07A41F}" dt="2020-09-26T18:08:41.610" v="0" actId="47"/>
        <pc:sldMkLst>
          <pc:docMk/>
          <pc:sldMk cId="1318930912" sldId="623"/>
        </pc:sldMkLst>
      </pc:sldChg>
      <pc:sldChg chg="del">
        <pc:chgData name="Kevin Stilts" userId="99c6032548666723" providerId="LiveId" clId="{5EE890C9-B731-4AFE-A654-E5BBAA07A41F}" dt="2020-09-26T18:08:41.610" v="0" actId="47"/>
        <pc:sldMkLst>
          <pc:docMk/>
          <pc:sldMk cId="365770643" sldId="624"/>
        </pc:sldMkLst>
      </pc:sldChg>
      <pc:sldChg chg="del">
        <pc:chgData name="Kevin Stilts" userId="99c6032548666723" providerId="LiveId" clId="{5EE890C9-B731-4AFE-A654-E5BBAA07A41F}" dt="2020-09-26T18:08:41.610" v="0" actId="47"/>
        <pc:sldMkLst>
          <pc:docMk/>
          <pc:sldMk cId="3734816837" sldId="625"/>
        </pc:sldMkLst>
      </pc:sldChg>
      <pc:sldChg chg="del">
        <pc:chgData name="Kevin Stilts" userId="99c6032548666723" providerId="LiveId" clId="{5EE890C9-B731-4AFE-A654-E5BBAA07A41F}" dt="2020-09-26T18:08:41.610" v="0" actId="47"/>
        <pc:sldMkLst>
          <pc:docMk/>
          <pc:sldMk cId="2493856448" sldId="626"/>
        </pc:sldMkLst>
      </pc:sldChg>
      <pc:sldChg chg="del">
        <pc:chgData name="Kevin Stilts" userId="99c6032548666723" providerId="LiveId" clId="{5EE890C9-B731-4AFE-A654-E5BBAA07A41F}" dt="2020-09-26T18:08:41.610" v="0" actId="47"/>
        <pc:sldMkLst>
          <pc:docMk/>
          <pc:sldMk cId="1223601919" sldId="627"/>
        </pc:sldMkLst>
      </pc:sldChg>
      <pc:sldChg chg="del">
        <pc:chgData name="Kevin Stilts" userId="99c6032548666723" providerId="LiveId" clId="{5EE890C9-B731-4AFE-A654-E5BBAA07A41F}" dt="2020-09-26T18:08:41.610" v="0" actId="47"/>
        <pc:sldMkLst>
          <pc:docMk/>
          <pc:sldMk cId="1951051416" sldId="628"/>
        </pc:sldMkLst>
      </pc:sldChg>
      <pc:sldChg chg="del">
        <pc:chgData name="Kevin Stilts" userId="99c6032548666723" providerId="LiveId" clId="{5EE890C9-B731-4AFE-A654-E5BBAA07A41F}" dt="2020-09-26T18:08:41.610" v="0" actId="47"/>
        <pc:sldMkLst>
          <pc:docMk/>
          <pc:sldMk cId="4013212772" sldId="629"/>
        </pc:sldMkLst>
      </pc:sldChg>
      <pc:sldChg chg="del">
        <pc:chgData name="Kevin Stilts" userId="99c6032548666723" providerId="LiveId" clId="{5EE890C9-B731-4AFE-A654-E5BBAA07A41F}" dt="2020-09-26T18:08:41.610" v="0" actId="47"/>
        <pc:sldMkLst>
          <pc:docMk/>
          <pc:sldMk cId="978858813" sldId="630"/>
        </pc:sldMkLst>
      </pc:sldChg>
      <pc:sldChg chg="del">
        <pc:chgData name="Kevin Stilts" userId="99c6032548666723" providerId="LiveId" clId="{5EE890C9-B731-4AFE-A654-E5BBAA07A41F}" dt="2020-09-26T18:08:41.610" v="0" actId="47"/>
        <pc:sldMkLst>
          <pc:docMk/>
          <pc:sldMk cId="476381978" sldId="631"/>
        </pc:sldMkLst>
      </pc:sldChg>
      <pc:sldChg chg="del">
        <pc:chgData name="Kevin Stilts" userId="99c6032548666723" providerId="LiveId" clId="{5EE890C9-B731-4AFE-A654-E5BBAA07A41F}" dt="2020-09-26T18:08:41.610" v="0" actId="47"/>
        <pc:sldMkLst>
          <pc:docMk/>
          <pc:sldMk cId="955191201" sldId="632"/>
        </pc:sldMkLst>
      </pc:sldChg>
      <pc:sldChg chg="del">
        <pc:chgData name="Kevin Stilts" userId="99c6032548666723" providerId="LiveId" clId="{5EE890C9-B731-4AFE-A654-E5BBAA07A41F}" dt="2020-09-26T18:08:41.610" v="0" actId="47"/>
        <pc:sldMkLst>
          <pc:docMk/>
          <pc:sldMk cId="1524802337" sldId="633"/>
        </pc:sldMkLst>
      </pc:sldChg>
      <pc:sldChg chg="del">
        <pc:chgData name="Kevin Stilts" userId="99c6032548666723" providerId="LiveId" clId="{5EE890C9-B731-4AFE-A654-E5BBAA07A41F}" dt="2020-09-26T18:08:41.610" v="0" actId="47"/>
        <pc:sldMkLst>
          <pc:docMk/>
          <pc:sldMk cId="3679207388" sldId="634"/>
        </pc:sldMkLst>
      </pc:sldChg>
      <pc:sldChg chg="del">
        <pc:chgData name="Kevin Stilts" userId="99c6032548666723" providerId="LiveId" clId="{5EE890C9-B731-4AFE-A654-E5BBAA07A41F}" dt="2020-09-26T18:08:41.610" v="0" actId="47"/>
        <pc:sldMkLst>
          <pc:docMk/>
          <pc:sldMk cId="1152973198" sldId="635"/>
        </pc:sldMkLst>
      </pc:sldChg>
      <pc:sldChg chg="del">
        <pc:chgData name="Kevin Stilts" userId="99c6032548666723" providerId="LiveId" clId="{5EE890C9-B731-4AFE-A654-E5BBAA07A41F}" dt="2020-09-26T18:08:41.610" v="0" actId="47"/>
        <pc:sldMkLst>
          <pc:docMk/>
          <pc:sldMk cId="3550079025" sldId="636"/>
        </pc:sldMkLst>
      </pc:sldChg>
      <pc:sldChg chg="del">
        <pc:chgData name="Kevin Stilts" userId="99c6032548666723" providerId="LiveId" clId="{5EE890C9-B731-4AFE-A654-E5BBAA07A41F}" dt="2020-09-26T18:08:41.610" v="0" actId="47"/>
        <pc:sldMkLst>
          <pc:docMk/>
          <pc:sldMk cId="3284098470" sldId="637"/>
        </pc:sldMkLst>
      </pc:sldChg>
      <pc:sldChg chg="del">
        <pc:chgData name="Kevin Stilts" userId="99c6032548666723" providerId="LiveId" clId="{5EE890C9-B731-4AFE-A654-E5BBAA07A41F}" dt="2020-09-26T18:08:41.610" v="0" actId="47"/>
        <pc:sldMkLst>
          <pc:docMk/>
          <pc:sldMk cId="2422188817" sldId="638"/>
        </pc:sldMkLst>
      </pc:sldChg>
      <pc:sldChg chg="del">
        <pc:chgData name="Kevin Stilts" userId="99c6032548666723" providerId="LiveId" clId="{5EE890C9-B731-4AFE-A654-E5BBAA07A41F}" dt="2020-09-26T18:08:41.610" v="0" actId="47"/>
        <pc:sldMkLst>
          <pc:docMk/>
          <pc:sldMk cId="1267444263" sldId="639"/>
        </pc:sldMkLst>
      </pc:sldChg>
      <pc:sldChg chg="del">
        <pc:chgData name="Kevin Stilts" userId="99c6032548666723" providerId="LiveId" clId="{5EE890C9-B731-4AFE-A654-E5BBAA07A41F}" dt="2020-09-26T18:08:41.610" v="0" actId="47"/>
        <pc:sldMkLst>
          <pc:docMk/>
          <pc:sldMk cId="3656108407" sldId="640"/>
        </pc:sldMkLst>
      </pc:sldChg>
      <pc:sldChg chg="del">
        <pc:chgData name="Kevin Stilts" userId="99c6032548666723" providerId="LiveId" clId="{5EE890C9-B731-4AFE-A654-E5BBAA07A41F}" dt="2020-09-26T18:08:41.610" v="0" actId="47"/>
        <pc:sldMkLst>
          <pc:docMk/>
          <pc:sldMk cId="3906843671" sldId="641"/>
        </pc:sldMkLst>
      </pc:sldChg>
      <pc:sldChg chg="del">
        <pc:chgData name="Kevin Stilts" userId="99c6032548666723" providerId="LiveId" clId="{5EE890C9-B731-4AFE-A654-E5BBAA07A41F}" dt="2020-09-26T18:08:41.610" v="0" actId="47"/>
        <pc:sldMkLst>
          <pc:docMk/>
          <pc:sldMk cId="143655461" sldId="642"/>
        </pc:sldMkLst>
      </pc:sldChg>
      <pc:sldChg chg="del">
        <pc:chgData name="Kevin Stilts" userId="99c6032548666723" providerId="LiveId" clId="{5EE890C9-B731-4AFE-A654-E5BBAA07A41F}" dt="2020-09-26T18:08:41.610" v="0" actId="47"/>
        <pc:sldMkLst>
          <pc:docMk/>
          <pc:sldMk cId="2938025641" sldId="643"/>
        </pc:sldMkLst>
      </pc:sldChg>
      <pc:sldChg chg="del">
        <pc:chgData name="Kevin Stilts" userId="99c6032548666723" providerId="LiveId" clId="{5EE890C9-B731-4AFE-A654-E5BBAA07A41F}" dt="2020-09-26T18:08:41.610" v="0" actId="47"/>
        <pc:sldMkLst>
          <pc:docMk/>
          <pc:sldMk cId="1850961946" sldId="644"/>
        </pc:sldMkLst>
      </pc:sldChg>
      <pc:sldChg chg="del">
        <pc:chgData name="Kevin Stilts" userId="99c6032548666723" providerId="LiveId" clId="{5EE890C9-B731-4AFE-A654-E5BBAA07A41F}" dt="2020-09-26T18:08:41.610" v="0" actId="47"/>
        <pc:sldMkLst>
          <pc:docMk/>
          <pc:sldMk cId="1998851636" sldId="645"/>
        </pc:sldMkLst>
      </pc:sldChg>
      <pc:sldChg chg="del">
        <pc:chgData name="Kevin Stilts" userId="99c6032548666723" providerId="LiveId" clId="{5EE890C9-B731-4AFE-A654-E5BBAA07A41F}" dt="2020-09-26T18:08:41.610" v="0" actId="47"/>
        <pc:sldMkLst>
          <pc:docMk/>
          <pc:sldMk cId="3796294591" sldId="646"/>
        </pc:sldMkLst>
      </pc:sldChg>
      <pc:sldChg chg="del">
        <pc:chgData name="Kevin Stilts" userId="99c6032548666723" providerId="LiveId" clId="{5EE890C9-B731-4AFE-A654-E5BBAA07A41F}" dt="2020-09-26T18:08:41.610" v="0" actId="47"/>
        <pc:sldMkLst>
          <pc:docMk/>
          <pc:sldMk cId="1357032672" sldId="647"/>
        </pc:sldMkLst>
      </pc:sldChg>
      <pc:sldChg chg="del">
        <pc:chgData name="Kevin Stilts" userId="99c6032548666723" providerId="LiveId" clId="{5EE890C9-B731-4AFE-A654-E5BBAA07A41F}" dt="2020-09-26T18:08:41.610" v="0" actId="47"/>
        <pc:sldMkLst>
          <pc:docMk/>
          <pc:sldMk cId="638832864" sldId="648"/>
        </pc:sldMkLst>
      </pc:sldChg>
      <pc:sldChg chg="del">
        <pc:chgData name="Kevin Stilts" userId="99c6032548666723" providerId="LiveId" clId="{5EE890C9-B731-4AFE-A654-E5BBAA07A41F}" dt="2020-09-26T18:08:41.610" v="0" actId="47"/>
        <pc:sldMkLst>
          <pc:docMk/>
          <pc:sldMk cId="3560386870" sldId="649"/>
        </pc:sldMkLst>
      </pc:sldChg>
      <pc:sldChg chg="del">
        <pc:chgData name="Kevin Stilts" userId="99c6032548666723" providerId="LiveId" clId="{5EE890C9-B731-4AFE-A654-E5BBAA07A41F}" dt="2020-09-26T18:08:41.610" v="0" actId="47"/>
        <pc:sldMkLst>
          <pc:docMk/>
          <pc:sldMk cId="845389707" sldId="650"/>
        </pc:sldMkLst>
      </pc:sldChg>
      <pc:sldChg chg="del">
        <pc:chgData name="Kevin Stilts" userId="99c6032548666723" providerId="LiveId" clId="{5EE890C9-B731-4AFE-A654-E5BBAA07A41F}" dt="2020-09-26T18:08:41.610" v="0" actId="47"/>
        <pc:sldMkLst>
          <pc:docMk/>
          <pc:sldMk cId="342485157" sldId="651"/>
        </pc:sldMkLst>
      </pc:sldChg>
      <pc:sldChg chg="del">
        <pc:chgData name="Kevin Stilts" userId="99c6032548666723" providerId="LiveId" clId="{5EE890C9-B731-4AFE-A654-E5BBAA07A41F}" dt="2020-09-26T18:08:41.610" v="0" actId="47"/>
        <pc:sldMkLst>
          <pc:docMk/>
          <pc:sldMk cId="1606305811" sldId="652"/>
        </pc:sldMkLst>
      </pc:sldChg>
      <pc:sldChg chg="del">
        <pc:chgData name="Kevin Stilts" userId="99c6032548666723" providerId="LiveId" clId="{5EE890C9-B731-4AFE-A654-E5BBAA07A41F}" dt="2020-09-26T18:08:41.610" v="0" actId="47"/>
        <pc:sldMkLst>
          <pc:docMk/>
          <pc:sldMk cId="1447769283" sldId="653"/>
        </pc:sldMkLst>
      </pc:sldChg>
      <pc:sldChg chg="del">
        <pc:chgData name="Kevin Stilts" userId="99c6032548666723" providerId="LiveId" clId="{5EE890C9-B731-4AFE-A654-E5BBAA07A41F}" dt="2020-09-26T18:08:41.610" v="0" actId="47"/>
        <pc:sldMkLst>
          <pc:docMk/>
          <pc:sldMk cId="689928769" sldId="654"/>
        </pc:sldMkLst>
      </pc:sldChg>
      <pc:sldChg chg="del">
        <pc:chgData name="Kevin Stilts" userId="99c6032548666723" providerId="LiveId" clId="{5EE890C9-B731-4AFE-A654-E5BBAA07A41F}" dt="2020-09-26T18:08:41.610" v="0" actId="47"/>
        <pc:sldMkLst>
          <pc:docMk/>
          <pc:sldMk cId="2157998636" sldId="655"/>
        </pc:sldMkLst>
      </pc:sldChg>
      <pc:sldChg chg="del">
        <pc:chgData name="Kevin Stilts" userId="99c6032548666723" providerId="LiveId" clId="{5EE890C9-B731-4AFE-A654-E5BBAA07A41F}" dt="2020-09-26T18:08:41.610" v="0" actId="47"/>
        <pc:sldMkLst>
          <pc:docMk/>
          <pc:sldMk cId="951818344" sldId="656"/>
        </pc:sldMkLst>
      </pc:sldChg>
      <pc:sldChg chg="del">
        <pc:chgData name="Kevin Stilts" userId="99c6032548666723" providerId="LiveId" clId="{5EE890C9-B731-4AFE-A654-E5BBAA07A41F}" dt="2020-09-26T18:08:41.610" v="0" actId="47"/>
        <pc:sldMkLst>
          <pc:docMk/>
          <pc:sldMk cId="3688881589" sldId="657"/>
        </pc:sldMkLst>
      </pc:sldChg>
      <pc:sldChg chg="del">
        <pc:chgData name="Kevin Stilts" userId="99c6032548666723" providerId="LiveId" clId="{5EE890C9-B731-4AFE-A654-E5BBAA07A41F}" dt="2020-09-26T18:08:41.610" v="0" actId="47"/>
        <pc:sldMkLst>
          <pc:docMk/>
          <pc:sldMk cId="1412497722" sldId="658"/>
        </pc:sldMkLst>
      </pc:sldChg>
      <pc:sldChg chg="del">
        <pc:chgData name="Kevin Stilts" userId="99c6032548666723" providerId="LiveId" clId="{5EE890C9-B731-4AFE-A654-E5BBAA07A41F}" dt="2020-09-26T18:08:41.610" v="0" actId="47"/>
        <pc:sldMkLst>
          <pc:docMk/>
          <pc:sldMk cId="469472327" sldId="659"/>
        </pc:sldMkLst>
      </pc:sldChg>
      <pc:sldChg chg="del">
        <pc:chgData name="Kevin Stilts" userId="99c6032548666723" providerId="LiveId" clId="{5EE890C9-B731-4AFE-A654-E5BBAA07A41F}" dt="2020-09-26T18:08:41.610" v="0" actId="47"/>
        <pc:sldMkLst>
          <pc:docMk/>
          <pc:sldMk cId="4232320088" sldId="660"/>
        </pc:sldMkLst>
      </pc:sldChg>
      <pc:sldChg chg="del">
        <pc:chgData name="Kevin Stilts" userId="99c6032548666723" providerId="LiveId" clId="{5EE890C9-B731-4AFE-A654-E5BBAA07A41F}" dt="2020-09-26T18:08:41.610" v="0" actId="47"/>
        <pc:sldMkLst>
          <pc:docMk/>
          <pc:sldMk cId="2766452228" sldId="661"/>
        </pc:sldMkLst>
      </pc:sldChg>
      <pc:sldChg chg="del">
        <pc:chgData name="Kevin Stilts" userId="99c6032548666723" providerId="LiveId" clId="{5EE890C9-B731-4AFE-A654-E5BBAA07A41F}" dt="2020-09-26T18:08:41.610" v="0" actId="47"/>
        <pc:sldMkLst>
          <pc:docMk/>
          <pc:sldMk cId="4052633498" sldId="664"/>
        </pc:sldMkLst>
      </pc:sldChg>
      <pc:sldChg chg="del">
        <pc:chgData name="Kevin Stilts" userId="99c6032548666723" providerId="LiveId" clId="{5EE890C9-B731-4AFE-A654-E5BBAA07A41F}" dt="2020-09-26T18:08:41.610" v="0" actId="47"/>
        <pc:sldMkLst>
          <pc:docMk/>
          <pc:sldMk cId="821225723" sldId="665"/>
        </pc:sldMkLst>
      </pc:sldChg>
      <pc:sldChg chg="del">
        <pc:chgData name="Kevin Stilts" userId="99c6032548666723" providerId="LiveId" clId="{5EE890C9-B731-4AFE-A654-E5BBAA07A41F}" dt="2020-09-26T18:08:41.610" v="0" actId="47"/>
        <pc:sldMkLst>
          <pc:docMk/>
          <pc:sldMk cId="3268647839" sldId="666"/>
        </pc:sldMkLst>
      </pc:sldChg>
      <pc:sldChg chg="del">
        <pc:chgData name="Kevin Stilts" userId="99c6032548666723" providerId="LiveId" clId="{5EE890C9-B731-4AFE-A654-E5BBAA07A41F}" dt="2020-09-26T18:08:41.610" v="0" actId="47"/>
        <pc:sldMkLst>
          <pc:docMk/>
          <pc:sldMk cId="803533919" sldId="667"/>
        </pc:sldMkLst>
      </pc:sldChg>
      <pc:sldChg chg="del">
        <pc:chgData name="Kevin Stilts" userId="99c6032548666723" providerId="LiveId" clId="{5EE890C9-B731-4AFE-A654-E5BBAA07A41F}" dt="2020-09-26T18:08:41.610" v="0" actId="47"/>
        <pc:sldMkLst>
          <pc:docMk/>
          <pc:sldMk cId="1348611880" sldId="668"/>
        </pc:sldMkLst>
      </pc:sldChg>
      <pc:sldChg chg="del">
        <pc:chgData name="Kevin Stilts" userId="99c6032548666723" providerId="LiveId" clId="{5EE890C9-B731-4AFE-A654-E5BBAA07A41F}" dt="2020-09-26T18:08:41.610" v="0" actId="47"/>
        <pc:sldMkLst>
          <pc:docMk/>
          <pc:sldMk cId="479238195" sldId="669"/>
        </pc:sldMkLst>
      </pc:sldChg>
      <pc:sldChg chg="del">
        <pc:chgData name="Kevin Stilts" userId="99c6032548666723" providerId="LiveId" clId="{5EE890C9-B731-4AFE-A654-E5BBAA07A41F}" dt="2020-09-26T18:08:41.610" v="0" actId="47"/>
        <pc:sldMkLst>
          <pc:docMk/>
          <pc:sldMk cId="3873495973" sldId="670"/>
        </pc:sldMkLst>
      </pc:sldChg>
      <pc:sldChg chg="del">
        <pc:chgData name="Kevin Stilts" userId="99c6032548666723" providerId="LiveId" clId="{5EE890C9-B731-4AFE-A654-E5BBAA07A41F}" dt="2020-09-26T18:08:41.610" v="0" actId="47"/>
        <pc:sldMkLst>
          <pc:docMk/>
          <pc:sldMk cId="2118218456" sldId="671"/>
        </pc:sldMkLst>
      </pc:sldChg>
      <pc:sldChg chg="del">
        <pc:chgData name="Kevin Stilts" userId="99c6032548666723" providerId="LiveId" clId="{5EE890C9-B731-4AFE-A654-E5BBAA07A41F}" dt="2020-09-26T18:08:41.610" v="0" actId="47"/>
        <pc:sldMkLst>
          <pc:docMk/>
          <pc:sldMk cId="480337264" sldId="672"/>
        </pc:sldMkLst>
      </pc:sldChg>
      <pc:sldChg chg="del">
        <pc:chgData name="Kevin Stilts" userId="99c6032548666723" providerId="LiveId" clId="{5EE890C9-B731-4AFE-A654-E5BBAA07A41F}" dt="2020-09-26T18:08:41.610" v="0" actId="47"/>
        <pc:sldMkLst>
          <pc:docMk/>
          <pc:sldMk cId="634223579" sldId="673"/>
        </pc:sldMkLst>
      </pc:sldChg>
      <pc:sldChg chg="del">
        <pc:chgData name="Kevin Stilts" userId="99c6032548666723" providerId="LiveId" clId="{5EE890C9-B731-4AFE-A654-E5BBAA07A41F}" dt="2020-09-26T18:08:41.610" v="0" actId="47"/>
        <pc:sldMkLst>
          <pc:docMk/>
          <pc:sldMk cId="3531312797" sldId="674"/>
        </pc:sldMkLst>
      </pc:sldChg>
      <pc:sldChg chg="del">
        <pc:chgData name="Kevin Stilts" userId="99c6032548666723" providerId="LiveId" clId="{5EE890C9-B731-4AFE-A654-E5BBAA07A41F}" dt="2020-09-26T18:08:41.610" v="0" actId="47"/>
        <pc:sldMkLst>
          <pc:docMk/>
          <pc:sldMk cId="3018394498" sldId="675"/>
        </pc:sldMkLst>
      </pc:sldChg>
      <pc:sldChg chg="del">
        <pc:chgData name="Kevin Stilts" userId="99c6032548666723" providerId="LiveId" clId="{5EE890C9-B731-4AFE-A654-E5BBAA07A41F}" dt="2020-09-26T18:08:41.610" v="0" actId="47"/>
        <pc:sldMkLst>
          <pc:docMk/>
          <pc:sldMk cId="3779813280" sldId="676"/>
        </pc:sldMkLst>
      </pc:sldChg>
      <pc:sldChg chg="del">
        <pc:chgData name="Kevin Stilts" userId="99c6032548666723" providerId="LiveId" clId="{5EE890C9-B731-4AFE-A654-E5BBAA07A41F}" dt="2020-09-26T18:08:41.610" v="0" actId="47"/>
        <pc:sldMkLst>
          <pc:docMk/>
          <pc:sldMk cId="798044990" sldId="677"/>
        </pc:sldMkLst>
      </pc:sldChg>
      <pc:sldChg chg="del">
        <pc:chgData name="Kevin Stilts" userId="99c6032548666723" providerId="LiveId" clId="{5EE890C9-B731-4AFE-A654-E5BBAA07A41F}" dt="2020-09-26T18:08:41.610" v="0" actId="47"/>
        <pc:sldMkLst>
          <pc:docMk/>
          <pc:sldMk cId="1110177062" sldId="678"/>
        </pc:sldMkLst>
      </pc:sldChg>
      <pc:sldChg chg="del">
        <pc:chgData name="Kevin Stilts" userId="99c6032548666723" providerId="LiveId" clId="{5EE890C9-B731-4AFE-A654-E5BBAA07A41F}" dt="2020-09-26T18:08:41.610" v="0" actId="47"/>
        <pc:sldMkLst>
          <pc:docMk/>
          <pc:sldMk cId="3646000090" sldId="679"/>
        </pc:sldMkLst>
      </pc:sldChg>
      <pc:sldChg chg="del">
        <pc:chgData name="Kevin Stilts" userId="99c6032548666723" providerId="LiveId" clId="{5EE890C9-B731-4AFE-A654-E5BBAA07A41F}" dt="2020-09-26T18:08:41.610" v="0" actId="47"/>
        <pc:sldMkLst>
          <pc:docMk/>
          <pc:sldMk cId="1432794319" sldId="680"/>
        </pc:sldMkLst>
      </pc:sldChg>
      <pc:sldChg chg="del">
        <pc:chgData name="Kevin Stilts" userId="99c6032548666723" providerId="LiveId" clId="{5EE890C9-B731-4AFE-A654-E5BBAA07A41F}" dt="2020-09-26T18:08:41.610" v="0" actId="47"/>
        <pc:sldMkLst>
          <pc:docMk/>
          <pc:sldMk cId="1139860887" sldId="683"/>
        </pc:sldMkLst>
      </pc:sldChg>
      <pc:sldChg chg="del">
        <pc:chgData name="Kevin Stilts" userId="99c6032548666723" providerId="LiveId" clId="{5EE890C9-B731-4AFE-A654-E5BBAA07A41F}" dt="2020-09-26T18:08:41.610" v="0" actId="47"/>
        <pc:sldMkLst>
          <pc:docMk/>
          <pc:sldMk cId="1457442479" sldId="684"/>
        </pc:sldMkLst>
      </pc:sldChg>
      <pc:sldChg chg="del">
        <pc:chgData name="Kevin Stilts" userId="99c6032548666723" providerId="LiveId" clId="{5EE890C9-B731-4AFE-A654-E5BBAA07A41F}" dt="2020-09-26T18:08:41.610" v="0" actId="47"/>
        <pc:sldMkLst>
          <pc:docMk/>
          <pc:sldMk cId="1237621467" sldId="685"/>
        </pc:sldMkLst>
      </pc:sldChg>
      <pc:sldChg chg="del">
        <pc:chgData name="Kevin Stilts" userId="99c6032548666723" providerId="LiveId" clId="{5EE890C9-B731-4AFE-A654-E5BBAA07A41F}" dt="2020-09-26T18:08:41.610" v="0" actId="47"/>
        <pc:sldMkLst>
          <pc:docMk/>
          <pc:sldMk cId="2962609506" sldId="686"/>
        </pc:sldMkLst>
      </pc:sldChg>
      <pc:sldChg chg="del">
        <pc:chgData name="Kevin Stilts" userId="99c6032548666723" providerId="LiveId" clId="{5EE890C9-B731-4AFE-A654-E5BBAA07A41F}" dt="2020-09-26T18:08:41.610" v="0" actId="47"/>
        <pc:sldMkLst>
          <pc:docMk/>
          <pc:sldMk cId="1345795433" sldId="687"/>
        </pc:sldMkLst>
      </pc:sldChg>
      <pc:sldChg chg="del">
        <pc:chgData name="Kevin Stilts" userId="99c6032548666723" providerId="LiveId" clId="{5EE890C9-B731-4AFE-A654-E5BBAA07A41F}" dt="2020-09-26T18:08:41.610" v="0" actId="47"/>
        <pc:sldMkLst>
          <pc:docMk/>
          <pc:sldMk cId="2500553417" sldId="688"/>
        </pc:sldMkLst>
      </pc:sldChg>
      <pc:sldChg chg="del">
        <pc:chgData name="Kevin Stilts" userId="99c6032548666723" providerId="LiveId" clId="{5EE890C9-B731-4AFE-A654-E5BBAA07A41F}" dt="2020-09-26T18:08:41.610" v="0" actId="47"/>
        <pc:sldMkLst>
          <pc:docMk/>
          <pc:sldMk cId="1988409177" sldId="689"/>
        </pc:sldMkLst>
      </pc:sldChg>
      <pc:sldChg chg="del">
        <pc:chgData name="Kevin Stilts" userId="99c6032548666723" providerId="LiveId" clId="{5EE890C9-B731-4AFE-A654-E5BBAA07A41F}" dt="2020-09-26T18:08:41.610" v="0" actId="47"/>
        <pc:sldMkLst>
          <pc:docMk/>
          <pc:sldMk cId="3110076192" sldId="691"/>
        </pc:sldMkLst>
      </pc:sldChg>
      <pc:sldChg chg="del">
        <pc:chgData name="Kevin Stilts" userId="99c6032548666723" providerId="LiveId" clId="{5EE890C9-B731-4AFE-A654-E5BBAA07A41F}" dt="2020-09-26T18:08:41.610" v="0" actId="47"/>
        <pc:sldMkLst>
          <pc:docMk/>
          <pc:sldMk cId="2375355323" sldId="692"/>
        </pc:sldMkLst>
      </pc:sldChg>
      <pc:sldChg chg="del">
        <pc:chgData name="Kevin Stilts" userId="99c6032548666723" providerId="LiveId" clId="{5EE890C9-B731-4AFE-A654-E5BBAA07A41F}" dt="2020-09-26T18:08:41.610" v="0" actId="47"/>
        <pc:sldMkLst>
          <pc:docMk/>
          <pc:sldMk cId="4063770747" sldId="693"/>
        </pc:sldMkLst>
      </pc:sldChg>
      <pc:sldChg chg="del">
        <pc:chgData name="Kevin Stilts" userId="99c6032548666723" providerId="LiveId" clId="{5EE890C9-B731-4AFE-A654-E5BBAA07A41F}" dt="2020-09-26T18:08:41.610" v="0" actId="47"/>
        <pc:sldMkLst>
          <pc:docMk/>
          <pc:sldMk cId="3669656745" sldId="694"/>
        </pc:sldMkLst>
      </pc:sldChg>
      <pc:sldChg chg="del">
        <pc:chgData name="Kevin Stilts" userId="99c6032548666723" providerId="LiveId" clId="{5EE890C9-B731-4AFE-A654-E5BBAA07A41F}" dt="2020-09-26T18:08:41.610" v="0" actId="47"/>
        <pc:sldMkLst>
          <pc:docMk/>
          <pc:sldMk cId="1384370651" sldId="695"/>
        </pc:sldMkLst>
      </pc:sldChg>
      <pc:sldChg chg="del">
        <pc:chgData name="Kevin Stilts" userId="99c6032548666723" providerId="LiveId" clId="{5EE890C9-B731-4AFE-A654-E5BBAA07A41F}" dt="2020-09-26T18:08:41.610" v="0" actId="47"/>
        <pc:sldMkLst>
          <pc:docMk/>
          <pc:sldMk cId="2399221321" sldId="696"/>
        </pc:sldMkLst>
      </pc:sldChg>
      <pc:sldChg chg="del">
        <pc:chgData name="Kevin Stilts" userId="99c6032548666723" providerId="LiveId" clId="{5EE890C9-B731-4AFE-A654-E5BBAA07A41F}" dt="2020-09-26T18:08:41.610" v="0" actId="47"/>
        <pc:sldMkLst>
          <pc:docMk/>
          <pc:sldMk cId="1229623020" sldId="697"/>
        </pc:sldMkLst>
      </pc:sldChg>
      <pc:sldChg chg="modTransition">
        <pc:chgData name="Kevin Stilts" userId="99c6032548666723" providerId="LiveId" clId="{5EE890C9-B731-4AFE-A654-E5BBAA07A41F}" dt="2020-10-03T20:43:56.298" v="203"/>
        <pc:sldMkLst>
          <pc:docMk/>
          <pc:sldMk cId="2526181819" sldId="698"/>
        </pc:sldMkLst>
      </pc:sldChg>
      <pc:sldChg chg="modTransition">
        <pc:chgData name="Kevin Stilts" userId="99c6032548666723" providerId="LiveId" clId="{5EE890C9-B731-4AFE-A654-E5BBAA07A41F}" dt="2020-10-03T20:43:56.298" v="203"/>
        <pc:sldMkLst>
          <pc:docMk/>
          <pc:sldMk cId="4173576393" sldId="699"/>
        </pc:sldMkLst>
      </pc:sldChg>
      <pc:sldChg chg="modTransition">
        <pc:chgData name="Kevin Stilts" userId="99c6032548666723" providerId="LiveId" clId="{5EE890C9-B731-4AFE-A654-E5BBAA07A41F}" dt="2020-10-03T20:43:56.298" v="203"/>
        <pc:sldMkLst>
          <pc:docMk/>
          <pc:sldMk cId="2836009491" sldId="700"/>
        </pc:sldMkLst>
      </pc:sldChg>
      <pc:sldChg chg="modTransition">
        <pc:chgData name="Kevin Stilts" userId="99c6032548666723" providerId="LiveId" clId="{5EE890C9-B731-4AFE-A654-E5BBAA07A41F}" dt="2020-10-03T20:43:56.298" v="203"/>
        <pc:sldMkLst>
          <pc:docMk/>
          <pc:sldMk cId="3320067946" sldId="701"/>
        </pc:sldMkLst>
      </pc:sldChg>
      <pc:sldMasterChg chg="setBg addSldLayout modSldLayout">
        <pc:chgData name="Kevin Stilts" userId="99c6032548666723" providerId="LiveId" clId="{5EE890C9-B731-4AFE-A654-E5BBAA07A41F}" dt="2020-10-03T20:23:45.101" v="69"/>
        <pc:sldMasterMkLst>
          <pc:docMk/>
          <pc:sldMasterMk cId="2178673777" sldId="2147483648"/>
        </pc:sldMasterMkLst>
        <pc:sldLayoutChg chg="delSp new mod setBg">
          <pc:chgData name="Kevin Stilts" userId="99c6032548666723" providerId="LiveId" clId="{5EE890C9-B731-4AFE-A654-E5BBAA07A41F}" dt="2020-10-03T20:22:54.325" v="63"/>
          <pc:sldLayoutMkLst>
            <pc:docMk/>
            <pc:sldMasterMk cId="2178673777" sldId="2147483648"/>
            <pc:sldLayoutMk cId="4149492497" sldId="2147483660"/>
          </pc:sldLayoutMkLst>
          <pc:spChg chg="del">
            <ac:chgData name="Kevin Stilts" userId="99c6032548666723" providerId="LiveId" clId="{5EE890C9-B731-4AFE-A654-E5BBAA07A41F}" dt="2020-10-03T20:22:49.984" v="61" actId="478"/>
            <ac:spMkLst>
              <pc:docMk/>
              <pc:sldMasterMk cId="2178673777" sldId="2147483648"/>
              <pc:sldLayoutMk cId="4149492497" sldId="2147483660"/>
              <ac:spMk id="2" creationId="{635D8A99-3479-43A6-8731-82C885BD323D}"/>
            </ac:spMkLst>
          </pc:spChg>
          <pc:spChg chg="del">
            <ac:chgData name="Kevin Stilts" userId="99c6032548666723" providerId="LiveId" clId="{5EE890C9-B731-4AFE-A654-E5BBAA07A41F}" dt="2020-10-03T20:22:49.984" v="61" actId="478"/>
            <ac:spMkLst>
              <pc:docMk/>
              <pc:sldMasterMk cId="2178673777" sldId="2147483648"/>
              <pc:sldLayoutMk cId="4149492497" sldId="2147483660"/>
              <ac:spMk id="3" creationId="{46821DBB-533A-47E3-B6FA-A87481E89003}"/>
            </ac:spMkLst>
          </pc:spChg>
          <pc:spChg chg="del">
            <ac:chgData name="Kevin Stilts" userId="99c6032548666723" providerId="LiveId" clId="{5EE890C9-B731-4AFE-A654-E5BBAA07A41F}" dt="2020-10-03T20:22:49.984" v="61" actId="478"/>
            <ac:spMkLst>
              <pc:docMk/>
              <pc:sldMasterMk cId="2178673777" sldId="2147483648"/>
              <pc:sldLayoutMk cId="4149492497" sldId="2147483660"/>
              <ac:spMk id="4" creationId="{5BFF72D7-E361-4363-94CA-C90D02CA66BE}"/>
            </ac:spMkLst>
          </pc:spChg>
          <pc:spChg chg="del">
            <ac:chgData name="Kevin Stilts" userId="99c6032548666723" providerId="LiveId" clId="{5EE890C9-B731-4AFE-A654-E5BBAA07A41F}" dt="2020-10-03T20:22:49.984" v="61" actId="478"/>
            <ac:spMkLst>
              <pc:docMk/>
              <pc:sldMasterMk cId="2178673777" sldId="2147483648"/>
              <pc:sldLayoutMk cId="4149492497" sldId="2147483660"/>
              <ac:spMk id="5" creationId="{B7D1D0C4-1E86-427B-ABE6-AE906539D4B2}"/>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7" rIns="93172" bIns="46587"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2" tIns="46587" rIns="93172" bIns="46587" rtlCol="0"/>
          <a:lstStyle>
            <a:lvl1pPr algn="r">
              <a:defRPr sz="1200"/>
            </a:lvl1pPr>
          </a:lstStyle>
          <a:p>
            <a:fld id="{A2E903BE-9C0B-4BE6-B32C-B55388AC209A}" type="datetimeFigureOut">
              <a:rPr lang="en-US" smtClean="0"/>
              <a:t>10/4/2020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2" tIns="46587" rIns="93172" bIns="46587"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7" rIns="93172" bIns="4658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7" rIns="93172"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7" rIns="93172" bIns="46587" rtlCol="0" anchor="b"/>
          <a:lstStyle>
            <a:lvl1pPr algn="r">
              <a:defRPr sz="1200"/>
            </a:lvl1pPr>
          </a:lstStyle>
          <a:p>
            <a:fld id="{1E7CAD27-798D-4070-9539-6B6659759AF8}" type="slidenum">
              <a:rPr lang="en-US" smtClean="0"/>
              <a:t>‹#›</a:t>
            </a:fld>
            <a:endParaRPr lang="en-US"/>
          </a:p>
        </p:txBody>
      </p:sp>
    </p:spTree>
    <p:extLst>
      <p:ext uri="{BB962C8B-B14F-4D97-AF65-F5344CB8AC3E}">
        <p14:creationId xmlns:p14="http://schemas.microsoft.com/office/powerpoint/2010/main" val="1677779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7CAD27-798D-4070-9539-6B6659759AF8}" type="slidenum">
              <a:rPr lang="en-US" smtClean="0"/>
              <a:t>6</a:t>
            </a:fld>
            <a:endParaRPr lang="en-US"/>
          </a:p>
        </p:txBody>
      </p:sp>
    </p:spTree>
    <p:extLst>
      <p:ext uri="{BB962C8B-B14F-4D97-AF65-F5344CB8AC3E}">
        <p14:creationId xmlns:p14="http://schemas.microsoft.com/office/powerpoint/2010/main" val="2052756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5B32CAC-F096-4AE7-B57C-F5971CD26A3C}" type="datetimeFigureOut">
              <a:rPr lang="en-US" smtClean="0"/>
              <a:t>10/4/2020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9BEB57-6B66-466C-8AF5-403F0A38E22C}" type="slidenum">
              <a:rPr lang="en-US" smtClean="0"/>
              <a:t>‹#›</a:t>
            </a:fld>
            <a:endParaRPr lang="en-US"/>
          </a:p>
        </p:txBody>
      </p:sp>
    </p:spTree>
    <p:extLst>
      <p:ext uri="{BB962C8B-B14F-4D97-AF65-F5344CB8AC3E}">
        <p14:creationId xmlns:p14="http://schemas.microsoft.com/office/powerpoint/2010/main" val="608232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9492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B32CAC-F096-4AE7-B57C-F5971CD26A3C}" type="datetimeFigureOut">
              <a:rPr lang="en-US" smtClean="0"/>
              <a:t>10/4/2020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9BEB57-6B66-466C-8AF5-403F0A38E22C}" type="slidenum">
              <a:rPr lang="en-US" smtClean="0"/>
              <a:t>‹#›</a:t>
            </a:fld>
            <a:endParaRPr lang="en-US"/>
          </a:p>
        </p:txBody>
      </p:sp>
    </p:spTree>
    <p:extLst>
      <p:ext uri="{BB962C8B-B14F-4D97-AF65-F5344CB8AC3E}">
        <p14:creationId xmlns:p14="http://schemas.microsoft.com/office/powerpoint/2010/main" val="16317664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B32CAC-F096-4AE7-B57C-F5971CD26A3C}" type="datetimeFigureOut">
              <a:rPr lang="en-US" smtClean="0"/>
              <a:t>10/4/2020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9BEB57-6B66-466C-8AF5-403F0A38E22C}" type="slidenum">
              <a:rPr lang="en-US" smtClean="0"/>
              <a:t>‹#›</a:t>
            </a:fld>
            <a:endParaRPr lang="en-US"/>
          </a:p>
        </p:txBody>
      </p:sp>
    </p:spTree>
    <p:extLst>
      <p:ext uri="{BB962C8B-B14F-4D97-AF65-F5344CB8AC3E}">
        <p14:creationId xmlns:p14="http://schemas.microsoft.com/office/powerpoint/2010/main" val="2897182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3pPr>
              <a:defRPr sz="2600"/>
            </a:lvl3pPr>
            <a:lvl4pPr>
              <a:defRPr sz="2400"/>
            </a:lvl4pPr>
            <a:lvl5pPr>
              <a:defRPr sz="2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5B32CAC-F096-4AE7-B57C-F5971CD26A3C}" type="datetimeFigureOut">
              <a:rPr lang="en-US" smtClean="0"/>
              <a:t>10/4/2020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9BEB57-6B66-466C-8AF5-403F0A38E22C}" type="slidenum">
              <a:rPr lang="en-US" smtClean="0"/>
              <a:t>‹#›</a:t>
            </a:fld>
            <a:endParaRPr lang="en-US"/>
          </a:p>
        </p:txBody>
      </p:sp>
    </p:spTree>
    <p:extLst>
      <p:ext uri="{BB962C8B-B14F-4D97-AF65-F5344CB8AC3E}">
        <p14:creationId xmlns:p14="http://schemas.microsoft.com/office/powerpoint/2010/main" val="1816414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B32CAC-F096-4AE7-B57C-F5971CD26A3C}" type="datetimeFigureOut">
              <a:rPr lang="en-US" smtClean="0"/>
              <a:t>10/4/2020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9BEB57-6B66-466C-8AF5-403F0A38E22C}" type="slidenum">
              <a:rPr lang="en-US" smtClean="0"/>
              <a:t>‹#›</a:t>
            </a:fld>
            <a:endParaRPr lang="en-US"/>
          </a:p>
        </p:txBody>
      </p:sp>
    </p:spTree>
    <p:extLst>
      <p:ext uri="{BB962C8B-B14F-4D97-AF65-F5344CB8AC3E}">
        <p14:creationId xmlns:p14="http://schemas.microsoft.com/office/powerpoint/2010/main" val="2660932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5B32CAC-F096-4AE7-B57C-F5971CD26A3C}" type="datetimeFigureOut">
              <a:rPr lang="en-US" smtClean="0"/>
              <a:t>10/4/2020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9BEB57-6B66-466C-8AF5-403F0A38E22C}" type="slidenum">
              <a:rPr lang="en-US" smtClean="0"/>
              <a:t>‹#›</a:t>
            </a:fld>
            <a:endParaRPr lang="en-US"/>
          </a:p>
        </p:txBody>
      </p:sp>
    </p:spTree>
    <p:extLst>
      <p:ext uri="{BB962C8B-B14F-4D97-AF65-F5344CB8AC3E}">
        <p14:creationId xmlns:p14="http://schemas.microsoft.com/office/powerpoint/2010/main" val="2071787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5B32CAC-F096-4AE7-B57C-F5971CD26A3C}" type="datetimeFigureOut">
              <a:rPr lang="en-US" smtClean="0"/>
              <a:t>10/4/2020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9BEB57-6B66-466C-8AF5-403F0A38E22C}" type="slidenum">
              <a:rPr lang="en-US" smtClean="0"/>
              <a:t>‹#›</a:t>
            </a:fld>
            <a:endParaRPr lang="en-US"/>
          </a:p>
        </p:txBody>
      </p:sp>
    </p:spTree>
    <p:extLst>
      <p:ext uri="{BB962C8B-B14F-4D97-AF65-F5344CB8AC3E}">
        <p14:creationId xmlns:p14="http://schemas.microsoft.com/office/powerpoint/2010/main" val="3623938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5B32CAC-F096-4AE7-B57C-F5971CD26A3C}" type="datetimeFigureOut">
              <a:rPr lang="en-US" smtClean="0"/>
              <a:t>10/4/2020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9BEB57-6B66-466C-8AF5-403F0A38E22C}" type="slidenum">
              <a:rPr lang="en-US" smtClean="0"/>
              <a:t>‹#›</a:t>
            </a:fld>
            <a:endParaRPr lang="en-US"/>
          </a:p>
        </p:txBody>
      </p:sp>
    </p:spTree>
    <p:extLst>
      <p:ext uri="{BB962C8B-B14F-4D97-AF65-F5344CB8AC3E}">
        <p14:creationId xmlns:p14="http://schemas.microsoft.com/office/powerpoint/2010/main" val="1395899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B32CAC-F096-4AE7-B57C-F5971CD26A3C}" type="datetimeFigureOut">
              <a:rPr lang="en-US" smtClean="0"/>
              <a:t>10/4/2020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9BEB57-6B66-466C-8AF5-403F0A38E22C}" type="slidenum">
              <a:rPr lang="en-US" smtClean="0"/>
              <a:t>‹#›</a:t>
            </a:fld>
            <a:endParaRPr lang="en-US"/>
          </a:p>
        </p:txBody>
      </p:sp>
    </p:spTree>
    <p:extLst>
      <p:ext uri="{BB962C8B-B14F-4D97-AF65-F5344CB8AC3E}">
        <p14:creationId xmlns:p14="http://schemas.microsoft.com/office/powerpoint/2010/main" val="3568538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B32CAC-F096-4AE7-B57C-F5971CD26A3C}" type="datetimeFigureOut">
              <a:rPr lang="en-US" smtClean="0"/>
              <a:t>10/4/2020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9BEB57-6B66-466C-8AF5-403F0A38E22C}" type="slidenum">
              <a:rPr lang="en-US" smtClean="0"/>
              <a:t>‹#›</a:t>
            </a:fld>
            <a:endParaRPr lang="en-US"/>
          </a:p>
        </p:txBody>
      </p:sp>
    </p:spTree>
    <p:extLst>
      <p:ext uri="{BB962C8B-B14F-4D97-AF65-F5344CB8AC3E}">
        <p14:creationId xmlns:p14="http://schemas.microsoft.com/office/powerpoint/2010/main" val="822469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B32CAC-F096-4AE7-B57C-F5971CD26A3C}" type="datetimeFigureOut">
              <a:rPr lang="en-US" smtClean="0"/>
              <a:t>10/4/2020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9BEB57-6B66-466C-8AF5-403F0A38E22C}" type="slidenum">
              <a:rPr lang="en-US" smtClean="0"/>
              <a:t>‹#›</a:t>
            </a:fld>
            <a:endParaRPr lang="en-US"/>
          </a:p>
        </p:txBody>
      </p:sp>
    </p:spTree>
    <p:extLst>
      <p:ext uri="{BB962C8B-B14F-4D97-AF65-F5344CB8AC3E}">
        <p14:creationId xmlns:p14="http://schemas.microsoft.com/office/powerpoint/2010/main" val="3548601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80000"/>
            <a:lum/>
          </a:blip>
          <a:srcRect/>
          <a:stretch>
            <a:fillRect l="-2000" r="-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0" y="1600200"/>
            <a:ext cx="9144000" cy="5257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B32CAC-F096-4AE7-B57C-F5971CD26A3C}" type="datetimeFigureOut">
              <a:rPr lang="en-US" smtClean="0"/>
              <a:t>10/4/2020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998368" y="650666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9BEB57-6B66-466C-8AF5-403F0A38E22C}" type="slidenum">
              <a:rPr lang="en-US" smtClean="0"/>
              <a:t>‹#›</a:t>
            </a:fld>
            <a:endParaRPr lang="en-US"/>
          </a:p>
        </p:txBody>
      </p:sp>
    </p:spTree>
    <p:extLst>
      <p:ext uri="{BB962C8B-B14F-4D97-AF65-F5344CB8AC3E}">
        <p14:creationId xmlns:p14="http://schemas.microsoft.com/office/powerpoint/2010/main" val="21786737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Boisterous" panose="02000507000000020003" pitchFamily="2"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B74F9-A653-473D-92CB-CA03CF2065CE}"/>
              </a:ext>
            </a:extLst>
          </p:cNvPr>
          <p:cNvSpPr>
            <a:spLocks noGrp="1"/>
          </p:cNvSpPr>
          <p:nvPr>
            <p:ph type="ctrTitle"/>
          </p:nvPr>
        </p:nvSpPr>
        <p:spPr/>
        <p:txBody>
          <a:bodyPr>
            <a:noAutofit/>
          </a:bodyPr>
          <a:lstStyle/>
          <a:p>
            <a:r>
              <a:rPr lang="en-US" sz="13800" dirty="0">
                <a:latin typeface="Boisterous" panose="02000507000000020003" pitchFamily="2" charset="0"/>
              </a:rPr>
              <a:t>Singing</a:t>
            </a:r>
          </a:p>
        </p:txBody>
      </p:sp>
      <p:sp>
        <p:nvSpPr>
          <p:cNvPr id="3" name="Subtitle 2">
            <a:extLst>
              <a:ext uri="{FF2B5EF4-FFF2-40B4-BE49-F238E27FC236}">
                <a16:creationId xmlns:a16="http://schemas.microsoft.com/office/drawing/2014/main" id="{4AC1ACA9-8B40-4648-90F8-5CFCC341C684}"/>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971746663"/>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50397E7-03A4-43EF-AE99-FE698D3BB6A2}"/>
              </a:ext>
            </a:extLst>
          </p:cNvPr>
          <p:cNvSpPr>
            <a:spLocks noGrp="1"/>
          </p:cNvSpPr>
          <p:nvPr>
            <p:ph type="title"/>
          </p:nvPr>
        </p:nvSpPr>
        <p:spPr/>
        <p:txBody>
          <a:bodyPr/>
          <a:lstStyle/>
          <a:p>
            <a:r>
              <a:rPr lang="en-US"/>
              <a:t>Some Things End…</a:t>
            </a:r>
            <a:endParaRPr lang="en-US" dirty="0"/>
          </a:p>
        </p:txBody>
      </p:sp>
      <p:sp>
        <p:nvSpPr>
          <p:cNvPr id="3" name="Content Placeholder 2">
            <a:extLst>
              <a:ext uri="{FF2B5EF4-FFF2-40B4-BE49-F238E27FC236}">
                <a16:creationId xmlns:a16="http://schemas.microsoft.com/office/drawing/2014/main" id="{8D3E6A44-5865-4E5B-A292-5C09F8F7B267}"/>
              </a:ext>
            </a:extLst>
          </p:cNvPr>
          <p:cNvSpPr>
            <a:spLocks noGrp="1"/>
          </p:cNvSpPr>
          <p:nvPr>
            <p:ph idx="1"/>
          </p:nvPr>
        </p:nvSpPr>
        <p:spPr/>
        <p:txBody>
          <a:bodyPr/>
          <a:lstStyle/>
          <a:p>
            <a:r>
              <a:rPr lang="en-US" dirty="0"/>
              <a:t>What are the acts of worship of the NT church?</a:t>
            </a:r>
          </a:p>
          <a:p>
            <a:pPr lvl="1"/>
            <a:r>
              <a:rPr lang="en-US" dirty="0"/>
              <a:t>Acts 2:42: in the apostles’ doctrine (teaching/preaching) and fellowship (giving), in the breaking of bread (Lord’s Supper), and in prayers</a:t>
            </a:r>
          </a:p>
          <a:p>
            <a:pPr lvl="1"/>
            <a:r>
              <a:rPr lang="en-US" dirty="0"/>
              <a:t>Acts 20:7 – Lord’s Supper on 1</a:t>
            </a:r>
            <a:r>
              <a:rPr lang="en-US" baseline="30000" dirty="0"/>
              <a:t>st</a:t>
            </a:r>
            <a:r>
              <a:rPr lang="en-US" dirty="0"/>
              <a:t> day of week</a:t>
            </a:r>
          </a:p>
          <a:p>
            <a:pPr lvl="1"/>
            <a:r>
              <a:rPr lang="en-US" dirty="0"/>
              <a:t>1 Cor. 16:1-2 – “On the first day of the week…lay something aside”</a:t>
            </a:r>
          </a:p>
          <a:p>
            <a:pPr lvl="1"/>
            <a:r>
              <a:rPr lang="en-US" dirty="0"/>
              <a:t>Eph. 5:18-21; Col. 3:16-17 - Singing</a:t>
            </a:r>
          </a:p>
          <a:p>
            <a:pPr lvl="1"/>
            <a:endParaRPr lang="en-US" dirty="0"/>
          </a:p>
        </p:txBody>
      </p:sp>
    </p:spTree>
    <p:extLst>
      <p:ext uri="{BB962C8B-B14F-4D97-AF65-F5344CB8AC3E}">
        <p14:creationId xmlns:p14="http://schemas.microsoft.com/office/powerpoint/2010/main" val="3904358743"/>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50397E7-03A4-43EF-AE99-FE698D3BB6A2}"/>
              </a:ext>
            </a:extLst>
          </p:cNvPr>
          <p:cNvSpPr>
            <a:spLocks noGrp="1"/>
          </p:cNvSpPr>
          <p:nvPr>
            <p:ph type="title"/>
          </p:nvPr>
        </p:nvSpPr>
        <p:spPr/>
        <p:txBody>
          <a:bodyPr/>
          <a:lstStyle/>
          <a:p>
            <a:r>
              <a:rPr lang="en-US"/>
              <a:t>Some Things End…</a:t>
            </a:r>
            <a:endParaRPr lang="en-US" dirty="0"/>
          </a:p>
        </p:txBody>
      </p:sp>
      <p:sp>
        <p:nvSpPr>
          <p:cNvPr id="3" name="Content Placeholder 2">
            <a:extLst>
              <a:ext uri="{FF2B5EF4-FFF2-40B4-BE49-F238E27FC236}">
                <a16:creationId xmlns:a16="http://schemas.microsoft.com/office/drawing/2014/main" id="{8D3E6A44-5865-4E5B-A292-5C09F8F7B267}"/>
              </a:ext>
            </a:extLst>
          </p:cNvPr>
          <p:cNvSpPr>
            <a:spLocks noGrp="1"/>
          </p:cNvSpPr>
          <p:nvPr>
            <p:ph idx="1"/>
          </p:nvPr>
        </p:nvSpPr>
        <p:spPr>
          <a:xfrm>
            <a:off x="0" y="1600200"/>
            <a:ext cx="9144000" cy="5257800"/>
          </a:xfrm>
        </p:spPr>
        <p:txBody>
          <a:bodyPr>
            <a:normAutofit/>
          </a:bodyPr>
          <a:lstStyle/>
          <a:p>
            <a:r>
              <a:rPr lang="en-US" dirty="0"/>
              <a:t>Do the acts of worship end?</a:t>
            </a:r>
          </a:p>
          <a:p>
            <a:pPr lvl="1"/>
            <a:r>
              <a:rPr lang="en-US" dirty="0"/>
              <a:t>Teaching/preaching</a:t>
            </a:r>
          </a:p>
          <a:p>
            <a:pPr lvl="2"/>
            <a:r>
              <a:rPr lang="en-US" dirty="0"/>
              <a:t>When there is no need to convert any others and no sin to convict people of</a:t>
            </a:r>
          </a:p>
        </p:txBody>
      </p:sp>
    </p:spTree>
    <p:extLst>
      <p:ext uri="{BB962C8B-B14F-4D97-AF65-F5344CB8AC3E}">
        <p14:creationId xmlns:p14="http://schemas.microsoft.com/office/powerpoint/2010/main" val="4101289862"/>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50397E7-03A4-43EF-AE99-FE698D3BB6A2}"/>
              </a:ext>
            </a:extLst>
          </p:cNvPr>
          <p:cNvSpPr>
            <a:spLocks noGrp="1"/>
          </p:cNvSpPr>
          <p:nvPr>
            <p:ph type="title"/>
          </p:nvPr>
        </p:nvSpPr>
        <p:spPr/>
        <p:txBody>
          <a:bodyPr/>
          <a:lstStyle/>
          <a:p>
            <a:r>
              <a:rPr lang="en-US"/>
              <a:t>Some Things End…</a:t>
            </a:r>
            <a:endParaRPr lang="en-US" dirty="0"/>
          </a:p>
        </p:txBody>
      </p:sp>
      <p:sp>
        <p:nvSpPr>
          <p:cNvPr id="3" name="Content Placeholder 2">
            <a:extLst>
              <a:ext uri="{FF2B5EF4-FFF2-40B4-BE49-F238E27FC236}">
                <a16:creationId xmlns:a16="http://schemas.microsoft.com/office/drawing/2014/main" id="{8D3E6A44-5865-4E5B-A292-5C09F8F7B267}"/>
              </a:ext>
            </a:extLst>
          </p:cNvPr>
          <p:cNvSpPr>
            <a:spLocks noGrp="1"/>
          </p:cNvSpPr>
          <p:nvPr>
            <p:ph idx="1"/>
          </p:nvPr>
        </p:nvSpPr>
        <p:spPr>
          <a:xfrm>
            <a:off x="0" y="1600200"/>
            <a:ext cx="9144000" cy="5257800"/>
          </a:xfrm>
        </p:spPr>
        <p:txBody>
          <a:bodyPr>
            <a:normAutofit/>
          </a:bodyPr>
          <a:lstStyle/>
          <a:p>
            <a:r>
              <a:rPr lang="en-US" dirty="0"/>
              <a:t>Do the acts of worship end?</a:t>
            </a:r>
          </a:p>
          <a:p>
            <a:pPr lvl="1"/>
            <a:r>
              <a:rPr lang="en-US" dirty="0">
                <a:solidFill>
                  <a:schemeClr val="accent4">
                    <a:lumMod val="60000"/>
                    <a:lumOff val="40000"/>
                  </a:schemeClr>
                </a:solidFill>
              </a:rPr>
              <a:t>Teaching/preaching</a:t>
            </a:r>
          </a:p>
          <a:p>
            <a:pPr lvl="1"/>
            <a:r>
              <a:rPr lang="en-US" dirty="0"/>
              <a:t>Giving</a:t>
            </a:r>
          </a:p>
          <a:p>
            <a:pPr lvl="2"/>
            <a:r>
              <a:rPr lang="en-US" dirty="0"/>
              <a:t>No income to give of our means, no local church for the funds to help with or spread of gospel</a:t>
            </a:r>
          </a:p>
          <a:p>
            <a:pPr marL="457200" lvl="1" indent="0">
              <a:buNone/>
            </a:pPr>
            <a:endParaRPr lang="en-US" dirty="0"/>
          </a:p>
        </p:txBody>
      </p:sp>
    </p:spTree>
    <p:extLst>
      <p:ext uri="{BB962C8B-B14F-4D97-AF65-F5344CB8AC3E}">
        <p14:creationId xmlns:p14="http://schemas.microsoft.com/office/powerpoint/2010/main" val="4173576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50397E7-03A4-43EF-AE99-FE698D3BB6A2}"/>
              </a:ext>
            </a:extLst>
          </p:cNvPr>
          <p:cNvSpPr>
            <a:spLocks noGrp="1"/>
          </p:cNvSpPr>
          <p:nvPr>
            <p:ph type="title"/>
          </p:nvPr>
        </p:nvSpPr>
        <p:spPr/>
        <p:txBody>
          <a:bodyPr/>
          <a:lstStyle/>
          <a:p>
            <a:r>
              <a:rPr lang="en-US"/>
              <a:t>Some Things End…</a:t>
            </a:r>
            <a:endParaRPr lang="en-US" dirty="0"/>
          </a:p>
        </p:txBody>
      </p:sp>
      <p:sp>
        <p:nvSpPr>
          <p:cNvPr id="3" name="Content Placeholder 2">
            <a:extLst>
              <a:ext uri="{FF2B5EF4-FFF2-40B4-BE49-F238E27FC236}">
                <a16:creationId xmlns:a16="http://schemas.microsoft.com/office/drawing/2014/main" id="{8D3E6A44-5865-4E5B-A292-5C09F8F7B267}"/>
              </a:ext>
            </a:extLst>
          </p:cNvPr>
          <p:cNvSpPr>
            <a:spLocks noGrp="1"/>
          </p:cNvSpPr>
          <p:nvPr>
            <p:ph idx="1"/>
          </p:nvPr>
        </p:nvSpPr>
        <p:spPr>
          <a:xfrm>
            <a:off x="0" y="1600200"/>
            <a:ext cx="9144000" cy="5257800"/>
          </a:xfrm>
        </p:spPr>
        <p:txBody>
          <a:bodyPr>
            <a:normAutofit/>
          </a:bodyPr>
          <a:lstStyle/>
          <a:p>
            <a:r>
              <a:rPr lang="en-US" dirty="0"/>
              <a:t>Do the acts of worship end?</a:t>
            </a:r>
          </a:p>
          <a:p>
            <a:pPr lvl="1"/>
            <a:r>
              <a:rPr lang="en-US" dirty="0">
                <a:solidFill>
                  <a:schemeClr val="accent4">
                    <a:lumMod val="60000"/>
                    <a:lumOff val="40000"/>
                  </a:schemeClr>
                </a:solidFill>
              </a:rPr>
              <a:t>Teaching/preaching</a:t>
            </a:r>
          </a:p>
          <a:p>
            <a:pPr lvl="1"/>
            <a:r>
              <a:rPr lang="en-US" dirty="0">
                <a:solidFill>
                  <a:schemeClr val="accent4">
                    <a:lumMod val="60000"/>
                    <a:lumOff val="40000"/>
                  </a:schemeClr>
                </a:solidFill>
              </a:rPr>
              <a:t>Giving</a:t>
            </a:r>
          </a:p>
          <a:p>
            <a:pPr lvl="1"/>
            <a:r>
              <a:rPr lang="en-US" dirty="0"/>
              <a:t>Lord’s Supper</a:t>
            </a:r>
          </a:p>
          <a:p>
            <a:pPr lvl="2"/>
            <a:r>
              <a:rPr lang="en-US" dirty="0"/>
              <a:t>“Until He comes” (1 Cor. 11:26)</a:t>
            </a:r>
          </a:p>
        </p:txBody>
      </p:sp>
    </p:spTree>
    <p:extLst>
      <p:ext uri="{BB962C8B-B14F-4D97-AF65-F5344CB8AC3E}">
        <p14:creationId xmlns:p14="http://schemas.microsoft.com/office/powerpoint/2010/main" val="2836009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50397E7-03A4-43EF-AE99-FE698D3BB6A2}"/>
              </a:ext>
            </a:extLst>
          </p:cNvPr>
          <p:cNvSpPr>
            <a:spLocks noGrp="1"/>
          </p:cNvSpPr>
          <p:nvPr>
            <p:ph type="title"/>
          </p:nvPr>
        </p:nvSpPr>
        <p:spPr/>
        <p:txBody>
          <a:bodyPr/>
          <a:lstStyle/>
          <a:p>
            <a:r>
              <a:rPr lang="en-US"/>
              <a:t>Some Things End…</a:t>
            </a:r>
            <a:endParaRPr lang="en-US" dirty="0"/>
          </a:p>
        </p:txBody>
      </p:sp>
      <p:sp>
        <p:nvSpPr>
          <p:cNvPr id="3" name="Content Placeholder 2">
            <a:extLst>
              <a:ext uri="{FF2B5EF4-FFF2-40B4-BE49-F238E27FC236}">
                <a16:creationId xmlns:a16="http://schemas.microsoft.com/office/drawing/2014/main" id="{8D3E6A44-5865-4E5B-A292-5C09F8F7B267}"/>
              </a:ext>
            </a:extLst>
          </p:cNvPr>
          <p:cNvSpPr>
            <a:spLocks noGrp="1"/>
          </p:cNvSpPr>
          <p:nvPr>
            <p:ph idx="1"/>
          </p:nvPr>
        </p:nvSpPr>
        <p:spPr>
          <a:xfrm>
            <a:off x="0" y="1600200"/>
            <a:ext cx="9144000" cy="5257800"/>
          </a:xfrm>
        </p:spPr>
        <p:txBody>
          <a:bodyPr>
            <a:normAutofit/>
          </a:bodyPr>
          <a:lstStyle/>
          <a:p>
            <a:r>
              <a:rPr lang="en-US" dirty="0"/>
              <a:t>Do the acts of worship end?</a:t>
            </a:r>
          </a:p>
          <a:p>
            <a:pPr lvl="1"/>
            <a:r>
              <a:rPr lang="en-US" dirty="0">
                <a:solidFill>
                  <a:schemeClr val="accent4">
                    <a:lumMod val="60000"/>
                    <a:lumOff val="40000"/>
                  </a:schemeClr>
                </a:solidFill>
              </a:rPr>
              <a:t>Teaching/preaching</a:t>
            </a:r>
          </a:p>
          <a:p>
            <a:pPr lvl="1"/>
            <a:r>
              <a:rPr lang="en-US" dirty="0">
                <a:solidFill>
                  <a:schemeClr val="accent4">
                    <a:lumMod val="60000"/>
                    <a:lumOff val="40000"/>
                  </a:schemeClr>
                </a:solidFill>
              </a:rPr>
              <a:t>Giving</a:t>
            </a:r>
          </a:p>
          <a:p>
            <a:pPr lvl="1"/>
            <a:r>
              <a:rPr lang="en-US" dirty="0">
                <a:solidFill>
                  <a:schemeClr val="accent4">
                    <a:lumMod val="60000"/>
                    <a:lumOff val="40000"/>
                  </a:schemeClr>
                </a:solidFill>
              </a:rPr>
              <a:t>Lord’s Supper</a:t>
            </a:r>
          </a:p>
          <a:p>
            <a:pPr lvl="1"/>
            <a:r>
              <a:rPr lang="en-US" dirty="0"/>
              <a:t>Prayer</a:t>
            </a:r>
          </a:p>
          <a:p>
            <a:pPr lvl="2"/>
            <a:r>
              <a:rPr lang="en-US" dirty="0"/>
              <a:t>We no longer need an intercessor, we will stand before the throne and praise God.</a:t>
            </a:r>
          </a:p>
        </p:txBody>
      </p:sp>
    </p:spTree>
    <p:extLst>
      <p:ext uri="{BB962C8B-B14F-4D97-AF65-F5344CB8AC3E}">
        <p14:creationId xmlns:p14="http://schemas.microsoft.com/office/powerpoint/2010/main" val="3320067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randombar(horizontal)">
                                      <p:cBhvr>
                                        <p:cTn id="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50397E7-03A4-43EF-AE99-FE698D3BB6A2}"/>
              </a:ext>
            </a:extLst>
          </p:cNvPr>
          <p:cNvSpPr>
            <a:spLocks noGrp="1"/>
          </p:cNvSpPr>
          <p:nvPr>
            <p:ph type="title"/>
          </p:nvPr>
        </p:nvSpPr>
        <p:spPr/>
        <p:txBody>
          <a:bodyPr/>
          <a:lstStyle/>
          <a:p>
            <a:r>
              <a:rPr lang="en-US"/>
              <a:t>Some Things End…</a:t>
            </a:r>
            <a:endParaRPr lang="en-US" dirty="0"/>
          </a:p>
        </p:txBody>
      </p:sp>
      <p:sp>
        <p:nvSpPr>
          <p:cNvPr id="3" name="Content Placeholder 2">
            <a:extLst>
              <a:ext uri="{FF2B5EF4-FFF2-40B4-BE49-F238E27FC236}">
                <a16:creationId xmlns:a16="http://schemas.microsoft.com/office/drawing/2014/main" id="{8D3E6A44-5865-4E5B-A292-5C09F8F7B267}"/>
              </a:ext>
            </a:extLst>
          </p:cNvPr>
          <p:cNvSpPr>
            <a:spLocks noGrp="1"/>
          </p:cNvSpPr>
          <p:nvPr>
            <p:ph idx="1"/>
          </p:nvPr>
        </p:nvSpPr>
        <p:spPr>
          <a:xfrm>
            <a:off x="0" y="1600200"/>
            <a:ext cx="9144000" cy="5334000"/>
          </a:xfrm>
        </p:spPr>
        <p:txBody>
          <a:bodyPr>
            <a:normAutofit/>
          </a:bodyPr>
          <a:lstStyle/>
          <a:p>
            <a:r>
              <a:rPr lang="en-US" dirty="0"/>
              <a:t>Do the acts of worship end?</a:t>
            </a:r>
          </a:p>
          <a:p>
            <a:pPr lvl="1"/>
            <a:r>
              <a:rPr lang="en-US" dirty="0">
                <a:solidFill>
                  <a:schemeClr val="accent4">
                    <a:lumMod val="60000"/>
                    <a:lumOff val="40000"/>
                  </a:schemeClr>
                </a:solidFill>
              </a:rPr>
              <a:t>Teaching/preaching</a:t>
            </a:r>
          </a:p>
          <a:p>
            <a:pPr lvl="1"/>
            <a:r>
              <a:rPr lang="en-US" dirty="0">
                <a:solidFill>
                  <a:schemeClr val="accent4">
                    <a:lumMod val="60000"/>
                    <a:lumOff val="40000"/>
                  </a:schemeClr>
                </a:solidFill>
              </a:rPr>
              <a:t>Giving</a:t>
            </a:r>
          </a:p>
          <a:p>
            <a:pPr lvl="1"/>
            <a:r>
              <a:rPr lang="en-US" dirty="0">
                <a:solidFill>
                  <a:schemeClr val="accent4">
                    <a:lumMod val="60000"/>
                    <a:lumOff val="40000"/>
                  </a:schemeClr>
                </a:solidFill>
              </a:rPr>
              <a:t>Lord’s Supper</a:t>
            </a:r>
          </a:p>
          <a:p>
            <a:pPr lvl="1"/>
            <a:r>
              <a:rPr lang="en-US" dirty="0">
                <a:solidFill>
                  <a:schemeClr val="accent4">
                    <a:lumMod val="60000"/>
                    <a:lumOff val="40000"/>
                  </a:schemeClr>
                </a:solidFill>
              </a:rPr>
              <a:t>Prayer</a:t>
            </a:r>
          </a:p>
          <a:p>
            <a:pPr lvl="1"/>
            <a:r>
              <a:rPr lang="en-US" dirty="0"/>
              <a:t>Singing</a:t>
            </a:r>
          </a:p>
          <a:p>
            <a:pPr lvl="2"/>
            <a:r>
              <a:rPr lang="en-US" dirty="0"/>
              <a:t>Rev. 15:3-4; 5:11-14; 7:9-12; 14:3; 22:3</a:t>
            </a:r>
          </a:p>
        </p:txBody>
      </p:sp>
    </p:spTree>
    <p:extLst>
      <p:ext uri="{BB962C8B-B14F-4D97-AF65-F5344CB8AC3E}">
        <p14:creationId xmlns:p14="http://schemas.microsoft.com/office/powerpoint/2010/main" val="2526181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randombar(horizontal)">
                                      <p:cBhvr>
                                        <p:cTn id="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639CC-6E62-4A2B-A9EC-01B6279CCE82}"/>
              </a:ext>
            </a:extLst>
          </p:cNvPr>
          <p:cNvSpPr>
            <a:spLocks noGrp="1"/>
          </p:cNvSpPr>
          <p:nvPr>
            <p:ph type="title"/>
          </p:nvPr>
        </p:nvSpPr>
        <p:spPr>
          <a:xfrm>
            <a:off x="0" y="152400"/>
            <a:ext cx="9144000" cy="1143000"/>
          </a:xfrm>
        </p:spPr>
        <p:txBody>
          <a:bodyPr>
            <a:normAutofit/>
          </a:bodyPr>
          <a:lstStyle/>
          <a:p>
            <a:r>
              <a:rPr lang="en-US" dirty="0">
                <a:latin typeface="Boisterous" panose="02000507000000020003" pitchFamily="2" charset="0"/>
              </a:rPr>
              <a:t>Musical Worship in  the New Testament</a:t>
            </a:r>
          </a:p>
        </p:txBody>
      </p:sp>
      <p:sp>
        <p:nvSpPr>
          <p:cNvPr id="3" name="Content Placeholder 2">
            <a:extLst>
              <a:ext uri="{FF2B5EF4-FFF2-40B4-BE49-F238E27FC236}">
                <a16:creationId xmlns:a16="http://schemas.microsoft.com/office/drawing/2014/main" id="{7E07355A-FD5A-4ECE-9459-3D11F734B64E}"/>
              </a:ext>
            </a:extLst>
          </p:cNvPr>
          <p:cNvSpPr>
            <a:spLocks noGrp="1"/>
          </p:cNvSpPr>
          <p:nvPr>
            <p:ph idx="1"/>
          </p:nvPr>
        </p:nvSpPr>
        <p:spPr>
          <a:xfrm>
            <a:off x="228600" y="1295400"/>
            <a:ext cx="8915400" cy="5562600"/>
          </a:xfrm>
        </p:spPr>
        <p:txBody>
          <a:bodyPr>
            <a:normAutofit/>
          </a:bodyPr>
          <a:lstStyle/>
          <a:p>
            <a:r>
              <a:rPr lang="en-US" dirty="0">
                <a:latin typeface="HarmoniaSansW01-Regular" panose="020B0502030402020204" pitchFamily="34" charset="0"/>
              </a:rPr>
              <a:t>Matt. 26:30</a:t>
            </a:r>
          </a:p>
        </p:txBody>
      </p:sp>
      <p:sp>
        <p:nvSpPr>
          <p:cNvPr id="5" name="Rectangle 4"/>
          <p:cNvSpPr/>
          <p:nvPr/>
        </p:nvSpPr>
        <p:spPr>
          <a:xfrm>
            <a:off x="4724400" y="1447800"/>
            <a:ext cx="4267200" cy="5257800"/>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spcBef>
                <a:spcPct val="20000"/>
              </a:spcBef>
            </a:pPr>
            <a:r>
              <a:rPr lang="en-US" sz="2800" dirty="0">
                <a:solidFill>
                  <a:prstClr val="black"/>
                </a:solidFill>
              </a:rPr>
              <a:t>“And when they </a:t>
            </a:r>
            <a:br>
              <a:rPr lang="en-US" sz="2800" dirty="0">
                <a:solidFill>
                  <a:prstClr val="black"/>
                </a:solidFill>
              </a:rPr>
            </a:br>
            <a:r>
              <a:rPr lang="en-US" sz="2800" dirty="0">
                <a:solidFill>
                  <a:prstClr val="black"/>
                </a:solidFill>
              </a:rPr>
              <a:t>had </a:t>
            </a:r>
            <a:r>
              <a:rPr lang="en-US" sz="2800" dirty="0">
                <a:solidFill>
                  <a:schemeClr val="tx2"/>
                </a:solidFill>
              </a:rPr>
              <a:t>sung a hymn</a:t>
            </a:r>
            <a:r>
              <a:rPr lang="en-US" sz="2800" dirty="0">
                <a:solidFill>
                  <a:prstClr val="black"/>
                </a:solidFill>
              </a:rPr>
              <a:t>, </a:t>
            </a:r>
            <a:br>
              <a:rPr lang="en-US" sz="2800" dirty="0">
                <a:solidFill>
                  <a:prstClr val="black"/>
                </a:solidFill>
              </a:rPr>
            </a:br>
            <a:r>
              <a:rPr lang="en-US" sz="2800" dirty="0">
                <a:solidFill>
                  <a:prstClr val="black"/>
                </a:solidFill>
              </a:rPr>
              <a:t>they went out to the </a:t>
            </a:r>
            <a:br>
              <a:rPr lang="en-US" sz="2800" dirty="0">
                <a:solidFill>
                  <a:prstClr val="black"/>
                </a:solidFill>
              </a:rPr>
            </a:br>
            <a:r>
              <a:rPr lang="en-US" sz="2800" dirty="0">
                <a:solidFill>
                  <a:prstClr val="black"/>
                </a:solidFill>
              </a:rPr>
              <a:t>Mount of Olives.”</a:t>
            </a:r>
          </a:p>
        </p:txBody>
      </p:sp>
    </p:spTree>
    <p:extLst>
      <p:ext uri="{BB962C8B-B14F-4D97-AF65-F5344CB8AC3E}">
        <p14:creationId xmlns:p14="http://schemas.microsoft.com/office/powerpoint/2010/main" val="322679367"/>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639CC-6E62-4A2B-A9EC-01B6279CCE82}"/>
              </a:ext>
            </a:extLst>
          </p:cNvPr>
          <p:cNvSpPr>
            <a:spLocks noGrp="1"/>
          </p:cNvSpPr>
          <p:nvPr>
            <p:ph type="title"/>
          </p:nvPr>
        </p:nvSpPr>
        <p:spPr>
          <a:xfrm>
            <a:off x="0" y="152400"/>
            <a:ext cx="9144000" cy="1143000"/>
          </a:xfrm>
        </p:spPr>
        <p:txBody>
          <a:bodyPr>
            <a:normAutofit/>
          </a:bodyPr>
          <a:lstStyle/>
          <a:p>
            <a:r>
              <a:rPr lang="en-US" dirty="0">
                <a:latin typeface="Boisterous" panose="02000507000000020003" pitchFamily="2" charset="0"/>
              </a:rPr>
              <a:t>Musical Worship in  the New Testament</a:t>
            </a:r>
          </a:p>
        </p:txBody>
      </p:sp>
      <p:sp>
        <p:nvSpPr>
          <p:cNvPr id="3" name="Content Placeholder 2">
            <a:extLst>
              <a:ext uri="{FF2B5EF4-FFF2-40B4-BE49-F238E27FC236}">
                <a16:creationId xmlns:a16="http://schemas.microsoft.com/office/drawing/2014/main" id="{7E07355A-FD5A-4ECE-9459-3D11F734B64E}"/>
              </a:ext>
            </a:extLst>
          </p:cNvPr>
          <p:cNvSpPr>
            <a:spLocks noGrp="1"/>
          </p:cNvSpPr>
          <p:nvPr>
            <p:ph idx="1"/>
          </p:nvPr>
        </p:nvSpPr>
        <p:spPr>
          <a:xfrm>
            <a:off x="228600" y="1295400"/>
            <a:ext cx="8915400" cy="5562600"/>
          </a:xfrm>
        </p:spPr>
        <p:txBody>
          <a:bodyPr>
            <a:normAutofit/>
          </a:bodyPr>
          <a:lstStyle/>
          <a:p>
            <a:r>
              <a:rPr lang="en-US" dirty="0">
                <a:latin typeface="HarmoniaSansW01-Regular" panose="020B0502030402020204" pitchFamily="34" charset="0"/>
              </a:rPr>
              <a:t>Matt. 26:30 – </a:t>
            </a:r>
            <a:r>
              <a:rPr lang="en-US" dirty="0">
                <a:solidFill>
                  <a:schemeClr val="tx2"/>
                </a:solidFill>
                <a:latin typeface="HarmoniaSansW01-Regular" panose="020B0502030402020204" pitchFamily="34" charset="0"/>
              </a:rPr>
              <a:t>sung</a:t>
            </a:r>
          </a:p>
          <a:p>
            <a:r>
              <a:rPr lang="en-US" dirty="0">
                <a:latin typeface="HarmoniaSansW01-Regular" panose="020B0502030402020204" pitchFamily="34" charset="0"/>
              </a:rPr>
              <a:t>Mk. 14:26</a:t>
            </a:r>
          </a:p>
        </p:txBody>
      </p:sp>
      <p:sp>
        <p:nvSpPr>
          <p:cNvPr id="4" name="Rectangle 3"/>
          <p:cNvSpPr/>
          <p:nvPr/>
        </p:nvSpPr>
        <p:spPr>
          <a:xfrm>
            <a:off x="4724400" y="1447800"/>
            <a:ext cx="4267200" cy="5257800"/>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spcBef>
                <a:spcPct val="20000"/>
              </a:spcBef>
            </a:pPr>
            <a:r>
              <a:rPr lang="en-US" sz="2800" dirty="0">
                <a:solidFill>
                  <a:prstClr val="black"/>
                </a:solidFill>
              </a:rPr>
              <a:t>“And when they </a:t>
            </a:r>
            <a:br>
              <a:rPr lang="en-US" sz="2800" dirty="0">
                <a:solidFill>
                  <a:prstClr val="black"/>
                </a:solidFill>
              </a:rPr>
            </a:br>
            <a:r>
              <a:rPr lang="en-US" sz="2800" dirty="0">
                <a:solidFill>
                  <a:prstClr val="black"/>
                </a:solidFill>
              </a:rPr>
              <a:t>had </a:t>
            </a:r>
            <a:r>
              <a:rPr lang="en-US" sz="2800" dirty="0">
                <a:solidFill>
                  <a:schemeClr val="tx2"/>
                </a:solidFill>
              </a:rPr>
              <a:t>sung a hymn</a:t>
            </a:r>
            <a:r>
              <a:rPr lang="en-US" sz="2800" dirty="0">
                <a:solidFill>
                  <a:prstClr val="black"/>
                </a:solidFill>
              </a:rPr>
              <a:t>, </a:t>
            </a:r>
            <a:br>
              <a:rPr lang="en-US" sz="2800" dirty="0">
                <a:solidFill>
                  <a:prstClr val="black"/>
                </a:solidFill>
              </a:rPr>
            </a:br>
            <a:r>
              <a:rPr lang="en-US" sz="2800" dirty="0">
                <a:solidFill>
                  <a:prstClr val="black"/>
                </a:solidFill>
              </a:rPr>
              <a:t>they went out to the </a:t>
            </a:r>
            <a:br>
              <a:rPr lang="en-US" sz="2800" dirty="0">
                <a:solidFill>
                  <a:prstClr val="black"/>
                </a:solidFill>
              </a:rPr>
            </a:br>
            <a:r>
              <a:rPr lang="en-US" sz="2800" dirty="0">
                <a:solidFill>
                  <a:prstClr val="black"/>
                </a:solidFill>
              </a:rPr>
              <a:t>Mount of Olives.”</a:t>
            </a:r>
          </a:p>
        </p:txBody>
      </p:sp>
    </p:spTree>
    <p:extLst>
      <p:ext uri="{BB962C8B-B14F-4D97-AF65-F5344CB8AC3E}">
        <p14:creationId xmlns:p14="http://schemas.microsoft.com/office/powerpoint/2010/main" val="795109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639CC-6E62-4A2B-A9EC-01B6279CCE82}"/>
              </a:ext>
            </a:extLst>
          </p:cNvPr>
          <p:cNvSpPr>
            <a:spLocks noGrp="1"/>
          </p:cNvSpPr>
          <p:nvPr>
            <p:ph type="title"/>
          </p:nvPr>
        </p:nvSpPr>
        <p:spPr>
          <a:xfrm>
            <a:off x="0" y="152400"/>
            <a:ext cx="9144000" cy="1143000"/>
          </a:xfrm>
        </p:spPr>
        <p:txBody>
          <a:bodyPr>
            <a:normAutofit/>
          </a:bodyPr>
          <a:lstStyle/>
          <a:p>
            <a:r>
              <a:rPr lang="en-US" dirty="0">
                <a:latin typeface="Boisterous" panose="02000507000000020003" pitchFamily="2" charset="0"/>
              </a:rPr>
              <a:t>Musical Worship in  the New Testament</a:t>
            </a:r>
          </a:p>
        </p:txBody>
      </p:sp>
      <p:sp>
        <p:nvSpPr>
          <p:cNvPr id="3" name="Content Placeholder 2">
            <a:extLst>
              <a:ext uri="{FF2B5EF4-FFF2-40B4-BE49-F238E27FC236}">
                <a16:creationId xmlns:a16="http://schemas.microsoft.com/office/drawing/2014/main" id="{7E07355A-FD5A-4ECE-9459-3D11F734B64E}"/>
              </a:ext>
            </a:extLst>
          </p:cNvPr>
          <p:cNvSpPr>
            <a:spLocks noGrp="1"/>
          </p:cNvSpPr>
          <p:nvPr>
            <p:ph idx="1"/>
          </p:nvPr>
        </p:nvSpPr>
        <p:spPr>
          <a:xfrm>
            <a:off x="228600" y="1295400"/>
            <a:ext cx="8915400" cy="5562600"/>
          </a:xfrm>
        </p:spPr>
        <p:txBody>
          <a:bodyPr>
            <a:normAutofit/>
          </a:bodyPr>
          <a:lstStyle/>
          <a:p>
            <a:r>
              <a:rPr lang="en-US" dirty="0">
                <a:latin typeface="HarmoniaSansW01-Regular" panose="020B0502030402020204" pitchFamily="34" charset="0"/>
              </a:rPr>
              <a:t>Matt. 26:30 – </a:t>
            </a:r>
            <a:r>
              <a:rPr lang="en-US" dirty="0">
                <a:solidFill>
                  <a:schemeClr val="tx2"/>
                </a:solidFill>
                <a:latin typeface="HarmoniaSansW01-Regular" panose="020B0502030402020204" pitchFamily="34" charset="0"/>
              </a:rPr>
              <a:t>sung</a:t>
            </a:r>
          </a:p>
          <a:p>
            <a:r>
              <a:rPr lang="en-US" dirty="0">
                <a:latin typeface="HarmoniaSansW01-Regular" panose="020B0502030402020204" pitchFamily="34" charset="0"/>
              </a:rPr>
              <a:t>Mk. 14:26 – </a:t>
            </a:r>
            <a:r>
              <a:rPr lang="en-US" dirty="0">
                <a:solidFill>
                  <a:schemeClr val="tx2"/>
                </a:solidFill>
                <a:latin typeface="HarmoniaSansW01-Regular" panose="020B0502030402020204" pitchFamily="34" charset="0"/>
              </a:rPr>
              <a:t>sung</a:t>
            </a:r>
            <a:endParaRPr lang="en-US" dirty="0">
              <a:latin typeface="HarmoniaSansW01-Regular" panose="020B0502030402020204" pitchFamily="34" charset="0"/>
            </a:endParaRPr>
          </a:p>
          <a:p>
            <a:r>
              <a:rPr lang="en-US" dirty="0">
                <a:latin typeface="HarmoniaSansW01-Regular" panose="020B0502030402020204" pitchFamily="34" charset="0"/>
              </a:rPr>
              <a:t>Acts 16:25</a:t>
            </a:r>
          </a:p>
          <a:p>
            <a:endParaRPr lang="en-US" dirty="0">
              <a:latin typeface="HarmoniaSansW01-Regular" panose="020B0502030402020204" pitchFamily="34" charset="0"/>
            </a:endParaRPr>
          </a:p>
        </p:txBody>
      </p:sp>
      <p:sp>
        <p:nvSpPr>
          <p:cNvPr id="4" name="Rectangle 3"/>
          <p:cNvSpPr/>
          <p:nvPr/>
        </p:nvSpPr>
        <p:spPr>
          <a:xfrm>
            <a:off x="4724400" y="1447800"/>
            <a:ext cx="4267200" cy="5257800"/>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spcBef>
                <a:spcPct val="20000"/>
              </a:spcBef>
            </a:pPr>
            <a:r>
              <a:rPr lang="en-US" sz="2800" dirty="0">
                <a:solidFill>
                  <a:prstClr val="black"/>
                </a:solidFill>
              </a:rPr>
              <a:t>“But at midnight Paul and Silas were praying and </a:t>
            </a:r>
            <a:r>
              <a:rPr lang="en-US" sz="2800" dirty="0">
                <a:solidFill>
                  <a:schemeClr val="tx2"/>
                </a:solidFill>
              </a:rPr>
              <a:t>singing hymns to God</a:t>
            </a:r>
            <a:r>
              <a:rPr lang="en-US" sz="2800" dirty="0">
                <a:solidFill>
                  <a:prstClr val="black"/>
                </a:solidFill>
              </a:rPr>
              <a:t>, </a:t>
            </a:r>
            <a:br>
              <a:rPr lang="en-US" sz="2800" dirty="0">
                <a:solidFill>
                  <a:prstClr val="black"/>
                </a:solidFill>
              </a:rPr>
            </a:br>
            <a:r>
              <a:rPr lang="en-US" sz="2800" dirty="0">
                <a:solidFill>
                  <a:prstClr val="black"/>
                </a:solidFill>
              </a:rPr>
              <a:t>and the prisoners were listening to them. .”</a:t>
            </a:r>
          </a:p>
        </p:txBody>
      </p:sp>
    </p:spTree>
    <p:extLst>
      <p:ext uri="{BB962C8B-B14F-4D97-AF65-F5344CB8AC3E}">
        <p14:creationId xmlns:p14="http://schemas.microsoft.com/office/powerpoint/2010/main" val="3525295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639CC-6E62-4A2B-A9EC-01B6279CCE82}"/>
              </a:ext>
            </a:extLst>
          </p:cNvPr>
          <p:cNvSpPr>
            <a:spLocks noGrp="1"/>
          </p:cNvSpPr>
          <p:nvPr>
            <p:ph type="title"/>
          </p:nvPr>
        </p:nvSpPr>
        <p:spPr>
          <a:xfrm>
            <a:off x="0" y="152400"/>
            <a:ext cx="9144000" cy="1143000"/>
          </a:xfrm>
        </p:spPr>
        <p:txBody>
          <a:bodyPr>
            <a:normAutofit/>
          </a:bodyPr>
          <a:lstStyle/>
          <a:p>
            <a:r>
              <a:rPr lang="en-US" dirty="0">
                <a:latin typeface="Boisterous" panose="02000507000000020003" pitchFamily="2" charset="0"/>
              </a:rPr>
              <a:t>Musical Worship in  the New Testament</a:t>
            </a:r>
          </a:p>
        </p:txBody>
      </p:sp>
      <p:sp>
        <p:nvSpPr>
          <p:cNvPr id="3" name="Content Placeholder 2">
            <a:extLst>
              <a:ext uri="{FF2B5EF4-FFF2-40B4-BE49-F238E27FC236}">
                <a16:creationId xmlns:a16="http://schemas.microsoft.com/office/drawing/2014/main" id="{7E07355A-FD5A-4ECE-9459-3D11F734B64E}"/>
              </a:ext>
            </a:extLst>
          </p:cNvPr>
          <p:cNvSpPr>
            <a:spLocks noGrp="1"/>
          </p:cNvSpPr>
          <p:nvPr>
            <p:ph idx="1"/>
          </p:nvPr>
        </p:nvSpPr>
        <p:spPr>
          <a:xfrm>
            <a:off x="228600" y="1295400"/>
            <a:ext cx="8915400" cy="5562600"/>
          </a:xfrm>
        </p:spPr>
        <p:txBody>
          <a:bodyPr>
            <a:normAutofit/>
          </a:bodyPr>
          <a:lstStyle/>
          <a:p>
            <a:r>
              <a:rPr lang="en-US" dirty="0">
                <a:latin typeface="HarmoniaSansW01-Regular" panose="020B0502030402020204" pitchFamily="34" charset="0"/>
              </a:rPr>
              <a:t>Matt. 26:30 – </a:t>
            </a:r>
            <a:r>
              <a:rPr lang="en-US" dirty="0">
                <a:solidFill>
                  <a:schemeClr val="tx2"/>
                </a:solidFill>
                <a:latin typeface="HarmoniaSansW01-Regular" panose="020B0502030402020204" pitchFamily="34" charset="0"/>
              </a:rPr>
              <a:t>sung</a:t>
            </a:r>
          </a:p>
          <a:p>
            <a:r>
              <a:rPr lang="en-US" dirty="0">
                <a:latin typeface="HarmoniaSansW01-Regular" panose="020B0502030402020204" pitchFamily="34" charset="0"/>
              </a:rPr>
              <a:t>Mk. 14:26 – </a:t>
            </a:r>
            <a:r>
              <a:rPr lang="en-US" dirty="0">
                <a:solidFill>
                  <a:schemeClr val="tx2"/>
                </a:solidFill>
                <a:latin typeface="HarmoniaSansW01-Regular" panose="020B0502030402020204" pitchFamily="34" charset="0"/>
              </a:rPr>
              <a:t>sung</a:t>
            </a:r>
            <a:endParaRPr lang="en-US" dirty="0">
              <a:latin typeface="HarmoniaSansW01-Regular" panose="020B0502030402020204" pitchFamily="34" charset="0"/>
            </a:endParaRPr>
          </a:p>
          <a:p>
            <a:r>
              <a:rPr lang="en-US" dirty="0">
                <a:latin typeface="HarmoniaSansW01-Regular" panose="020B0502030402020204" pitchFamily="34" charset="0"/>
              </a:rPr>
              <a:t>Acts 16:25 – </a:t>
            </a:r>
            <a:r>
              <a:rPr lang="en-US" dirty="0">
                <a:solidFill>
                  <a:schemeClr val="tx2"/>
                </a:solidFill>
                <a:latin typeface="HarmoniaSansW01-Regular" panose="020B0502030402020204" pitchFamily="34" charset="0"/>
              </a:rPr>
              <a:t>singing</a:t>
            </a:r>
          </a:p>
          <a:p>
            <a:r>
              <a:rPr lang="en-US" dirty="0">
                <a:latin typeface="HarmoniaSansW01-Regular" panose="020B0502030402020204" pitchFamily="34" charset="0"/>
              </a:rPr>
              <a:t>Rom. 15:9</a:t>
            </a:r>
          </a:p>
          <a:p>
            <a:endParaRPr lang="en-US" dirty="0">
              <a:latin typeface="HarmoniaSansW01-Regular" panose="020B0502030402020204" pitchFamily="34" charset="0"/>
            </a:endParaRPr>
          </a:p>
        </p:txBody>
      </p:sp>
      <p:sp>
        <p:nvSpPr>
          <p:cNvPr id="4" name="Rectangle 3"/>
          <p:cNvSpPr/>
          <p:nvPr/>
        </p:nvSpPr>
        <p:spPr>
          <a:xfrm>
            <a:off x="4724400" y="1447800"/>
            <a:ext cx="4267200" cy="5257800"/>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spcBef>
                <a:spcPct val="20000"/>
              </a:spcBef>
            </a:pPr>
            <a:r>
              <a:rPr lang="en-US" sz="2800" dirty="0">
                <a:solidFill>
                  <a:prstClr val="black"/>
                </a:solidFill>
              </a:rPr>
              <a:t>“and that the Gentiles might glorify God for His mercy, </a:t>
            </a:r>
            <a:br>
              <a:rPr lang="en-US" sz="2800" dirty="0">
                <a:solidFill>
                  <a:prstClr val="black"/>
                </a:solidFill>
              </a:rPr>
            </a:br>
            <a:r>
              <a:rPr lang="en-US" sz="2800" dirty="0">
                <a:solidFill>
                  <a:prstClr val="black"/>
                </a:solidFill>
              </a:rPr>
              <a:t>as it is written:</a:t>
            </a:r>
          </a:p>
          <a:p>
            <a:pPr lvl="0" algn="ctr">
              <a:spcBef>
                <a:spcPct val="20000"/>
              </a:spcBef>
            </a:pPr>
            <a:r>
              <a:rPr lang="en-US" sz="2800" dirty="0">
                <a:solidFill>
                  <a:prstClr val="black"/>
                </a:solidFill>
              </a:rPr>
              <a:t>‘For this reason I will confess to You among the Gentiles,</a:t>
            </a:r>
          </a:p>
          <a:p>
            <a:pPr lvl="0" algn="ctr">
              <a:spcBef>
                <a:spcPct val="20000"/>
              </a:spcBef>
            </a:pPr>
            <a:r>
              <a:rPr lang="en-US" sz="2800" dirty="0">
                <a:solidFill>
                  <a:prstClr val="black"/>
                </a:solidFill>
              </a:rPr>
              <a:t>And </a:t>
            </a:r>
            <a:r>
              <a:rPr lang="en-US" sz="2800" dirty="0">
                <a:solidFill>
                  <a:schemeClr val="tx2"/>
                </a:solidFill>
              </a:rPr>
              <a:t>sing to Your name</a:t>
            </a:r>
            <a:r>
              <a:rPr lang="en-US" sz="2800" dirty="0">
                <a:solidFill>
                  <a:prstClr val="black"/>
                </a:solidFill>
              </a:rPr>
              <a:t>.’”</a:t>
            </a:r>
          </a:p>
        </p:txBody>
      </p:sp>
    </p:spTree>
    <p:extLst>
      <p:ext uri="{BB962C8B-B14F-4D97-AF65-F5344CB8AC3E}">
        <p14:creationId xmlns:p14="http://schemas.microsoft.com/office/powerpoint/2010/main" val="1957070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B74F9-A653-473D-92CB-CA03CF2065CE}"/>
              </a:ext>
            </a:extLst>
          </p:cNvPr>
          <p:cNvSpPr>
            <a:spLocks noGrp="1"/>
          </p:cNvSpPr>
          <p:nvPr>
            <p:ph type="ctrTitle"/>
          </p:nvPr>
        </p:nvSpPr>
        <p:spPr/>
        <p:txBody>
          <a:bodyPr>
            <a:noAutofit/>
          </a:bodyPr>
          <a:lstStyle/>
          <a:p>
            <a:r>
              <a:rPr lang="en-US" sz="13800" dirty="0">
                <a:latin typeface="Boisterous" panose="02000507000000020003" pitchFamily="2" charset="0"/>
              </a:rPr>
              <a:t>Singing</a:t>
            </a:r>
          </a:p>
        </p:txBody>
      </p:sp>
      <p:sp>
        <p:nvSpPr>
          <p:cNvPr id="3" name="Subtitle 2">
            <a:extLst>
              <a:ext uri="{FF2B5EF4-FFF2-40B4-BE49-F238E27FC236}">
                <a16:creationId xmlns:a16="http://schemas.microsoft.com/office/drawing/2014/main" id="{4AC1ACA9-8B40-4648-90F8-5CFCC341C684}"/>
              </a:ext>
            </a:extLst>
          </p:cNvPr>
          <p:cNvSpPr>
            <a:spLocks noGrp="1"/>
          </p:cNvSpPr>
          <p:nvPr>
            <p:ph type="subTitle" idx="1"/>
          </p:nvPr>
        </p:nvSpPr>
        <p:spPr>
          <a:xfrm>
            <a:off x="1371600" y="4953000"/>
            <a:ext cx="6400800" cy="1752600"/>
          </a:xfrm>
        </p:spPr>
        <p:txBody>
          <a:bodyPr/>
          <a:lstStyle/>
          <a:p>
            <a:r>
              <a:rPr lang="en-US" u="sng" dirty="0"/>
              <a:t>Lesson 1</a:t>
            </a:r>
            <a:br>
              <a:rPr lang="en-US" dirty="0"/>
            </a:br>
            <a:r>
              <a:rPr lang="en-US" dirty="0"/>
              <a:t>Introduction</a:t>
            </a:r>
          </a:p>
        </p:txBody>
      </p:sp>
    </p:spTree>
    <p:extLst>
      <p:ext uri="{BB962C8B-B14F-4D97-AF65-F5344CB8AC3E}">
        <p14:creationId xmlns:p14="http://schemas.microsoft.com/office/powerpoint/2010/main" val="3333920436"/>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639CC-6E62-4A2B-A9EC-01B6279CCE82}"/>
              </a:ext>
            </a:extLst>
          </p:cNvPr>
          <p:cNvSpPr>
            <a:spLocks noGrp="1"/>
          </p:cNvSpPr>
          <p:nvPr>
            <p:ph type="title"/>
          </p:nvPr>
        </p:nvSpPr>
        <p:spPr>
          <a:xfrm>
            <a:off x="0" y="152400"/>
            <a:ext cx="9144000" cy="1143000"/>
          </a:xfrm>
        </p:spPr>
        <p:txBody>
          <a:bodyPr>
            <a:normAutofit/>
          </a:bodyPr>
          <a:lstStyle/>
          <a:p>
            <a:r>
              <a:rPr lang="en-US" dirty="0">
                <a:latin typeface="Boisterous" panose="02000507000000020003" pitchFamily="2" charset="0"/>
              </a:rPr>
              <a:t>Musical Worship in  the New Testament</a:t>
            </a:r>
          </a:p>
        </p:txBody>
      </p:sp>
      <p:sp>
        <p:nvSpPr>
          <p:cNvPr id="3" name="Content Placeholder 2">
            <a:extLst>
              <a:ext uri="{FF2B5EF4-FFF2-40B4-BE49-F238E27FC236}">
                <a16:creationId xmlns:a16="http://schemas.microsoft.com/office/drawing/2014/main" id="{7E07355A-FD5A-4ECE-9459-3D11F734B64E}"/>
              </a:ext>
            </a:extLst>
          </p:cNvPr>
          <p:cNvSpPr>
            <a:spLocks noGrp="1"/>
          </p:cNvSpPr>
          <p:nvPr>
            <p:ph idx="1"/>
          </p:nvPr>
        </p:nvSpPr>
        <p:spPr>
          <a:xfrm>
            <a:off x="228600" y="1295400"/>
            <a:ext cx="8915400" cy="5562600"/>
          </a:xfrm>
        </p:spPr>
        <p:txBody>
          <a:bodyPr>
            <a:normAutofit/>
          </a:bodyPr>
          <a:lstStyle/>
          <a:p>
            <a:r>
              <a:rPr lang="en-US" dirty="0">
                <a:latin typeface="HarmoniaSansW01-Regular" panose="020B0502030402020204" pitchFamily="34" charset="0"/>
              </a:rPr>
              <a:t>Matt. 26:30 – </a:t>
            </a:r>
            <a:r>
              <a:rPr lang="en-US" dirty="0">
                <a:solidFill>
                  <a:schemeClr val="tx2"/>
                </a:solidFill>
                <a:latin typeface="HarmoniaSansW01-Regular" panose="020B0502030402020204" pitchFamily="34" charset="0"/>
              </a:rPr>
              <a:t>sung</a:t>
            </a:r>
          </a:p>
          <a:p>
            <a:r>
              <a:rPr lang="en-US" dirty="0">
                <a:latin typeface="HarmoniaSansW01-Regular" panose="020B0502030402020204" pitchFamily="34" charset="0"/>
              </a:rPr>
              <a:t>Mk. 14:26 – </a:t>
            </a:r>
            <a:r>
              <a:rPr lang="en-US" dirty="0">
                <a:solidFill>
                  <a:schemeClr val="tx2"/>
                </a:solidFill>
                <a:latin typeface="HarmoniaSansW01-Regular" panose="020B0502030402020204" pitchFamily="34" charset="0"/>
              </a:rPr>
              <a:t>sung</a:t>
            </a:r>
            <a:endParaRPr lang="en-US" dirty="0">
              <a:latin typeface="HarmoniaSansW01-Regular" panose="020B0502030402020204" pitchFamily="34" charset="0"/>
            </a:endParaRPr>
          </a:p>
          <a:p>
            <a:r>
              <a:rPr lang="en-US" dirty="0">
                <a:latin typeface="HarmoniaSansW01-Regular" panose="020B0502030402020204" pitchFamily="34" charset="0"/>
              </a:rPr>
              <a:t>Acts 16:25 – </a:t>
            </a:r>
            <a:r>
              <a:rPr lang="en-US" dirty="0">
                <a:solidFill>
                  <a:schemeClr val="tx2"/>
                </a:solidFill>
                <a:latin typeface="HarmoniaSansW01-Regular" panose="020B0502030402020204" pitchFamily="34" charset="0"/>
              </a:rPr>
              <a:t>singing</a:t>
            </a:r>
          </a:p>
          <a:p>
            <a:r>
              <a:rPr lang="en-US" dirty="0">
                <a:latin typeface="HarmoniaSansW01-Regular" panose="020B0502030402020204" pitchFamily="34" charset="0"/>
              </a:rPr>
              <a:t>Rom. 15:9 – </a:t>
            </a:r>
            <a:r>
              <a:rPr lang="en-US" dirty="0">
                <a:solidFill>
                  <a:schemeClr val="tx2"/>
                </a:solidFill>
                <a:latin typeface="HarmoniaSansW01-Regular" panose="020B0502030402020204" pitchFamily="34" charset="0"/>
              </a:rPr>
              <a:t>sing</a:t>
            </a:r>
          </a:p>
          <a:p>
            <a:r>
              <a:rPr lang="en-US" dirty="0">
                <a:latin typeface="HarmoniaSansW01-Regular" panose="020B0502030402020204" pitchFamily="34" charset="0"/>
              </a:rPr>
              <a:t>1 Cor. 14:15</a:t>
            </a:r>
          </a:p>
          <a:p>
            <a:endParaRPr lang="en-US" dirty="0">
              <a:solidFill>
                <a:schemeClr val="tx2"/>
              </a:solidFill>
              <a:latin typeface="HarmoniaSansW01-Regular" panose="020B0502030402020204" pitchFamily="34" charset="0"/>
            </a:endParaRPr>
          </a:p>
          <a:p>
            <a:endParaRPr lang="en-US" dirty="0">
              <a:latin typeface="HarmoniaSansW01-Regular" panose="020B0502030402020204" pitchFamily="34" charset="0"/>
            </a:endParaRPr>
          </a:p>
        </p:txBody>
      </p:sp>
      <p:sp>
        <p:nvSpPr>
          <p:cNvPr id="4" name="Rectangle 3"/>
          <p:cNvSpPr/>
          <p:nvPr/>
        </p:nvSpPr>
        <p:spPr>
          <a:xfrm>
            <a:off x="4724400" y="1447800"/>
            <a:ext cx="4267200" cy="5257800"/>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spcBef>
                <a:spcPct val="20000"/>
              </a:spcBef>
            </a:pPr>
            <a:r>
              <a:rPr lang="en-US" sz="2800" dirty="0">
                <a:solidFill>
                  <a:prstClr val="black"/>
                </a:solidFill>
              </a:rPr>
              <a:t>“What is the </a:t>
            </a:r>
            <a:br>
              <a:rPr lang="en-US" sz="2800" dirty="0">
                <a:solidFill>
                  <a:prstClr val="black"/>
                </a:solidFill>
              </a:rPr>
            </a:br>
            <a:r>
              <a:rPr lang="en-US" sz="2800" dirty="0">
                <a:solidFill>
                  <a:prstClr val="black"/>
                </a:solidFill>
              </a:rPr>
              <a:t>conclusion then? </a:t>
            </a:r>
            <a:br>
              <a:rPr lang="en-US" sz="2800" dirty="0">
                <a:solidFill>
                  <a:prstClr val="black"/>
                </a:solidFill>
              </a:rPr>
            </a:br>
            <a:endParaRPr lang="en-US" sz="1400" dirty="0">
              <a:solidFill>
                <a:prstClr val="black"/>
              </a:solidFill>
            </a:endParaRPr>
          </a:p>
          <a:p>
            <a:pPr lvl="0" algn="ctr">
              <a:spcBef>
                <a:spcPct val="20000"/>
              </a:spcBef>
            </a:pPr>
            <a:r>
              <a:rPr lang="en-US" sz="2800" dirty="0">
                <a:solidFill>
                  <a:prstClr val="black"/>
                </a:solidFill>
              </a:rPr>
              <a:t>I will pray with the spirit, </a:t>
            </a:r>
            <a:br>
              <a:rPr lang="en-US" sz="2800" dirty="0">
                <a:solidFill>
                  <a:prstClr val="black"/>
                </a:solidFill>
              </a:rPr>
            </a:br>
            <a:r>
              <a:rPr lang="en-US" sz="2800" dirty="0">
                <a:solidFill>
                  <a:prstClr val="black"/>
                </a:solidFill>
              </a:rPr>
              <a:t>and I will also pray </a:t>
            </a:r>
            <a:br>
              <a:rPr lang="en-US" sz="2800" dirty="0">
                <a:solidFill>
                  <a:prstClr val="black"/>
                </a:solidFill>
              </a:rPr>
            </a:br>
            <a:r>
              <a:rPr lang="en-US" sz="2800" dirty="0">
                <a:solidFill>
                  <a:prstClr val="black"/>
                </a:solidFill>
              </a:rPr>
              <a:t>with the understanding.</a:t>
            </a:r>
          </a:p>
          <a:p>
            <a:pPr lvl="0" algn="ctr">
              <a:spcBef>
                <a:spcPct val="20000"/>
              </a:spcBef>
            </a:pPr>
            <a:br>
              <a:rPr lang="en-US" sz="1400" dirty="0">
                <a:solidFill>
                  <a:prstClr val="black"/>
                </a:solidFill>
              </a:rPr>
            </a:br>
            <a:r>
              <a:rPr lang="en-US" sz="2800" dirty="0">
                <a:solidFill>
                  <a:prstClr val="black"/>
                </a:solidFill>
              </a:rPr>
              <a:t>I will </a:t>
            </a:r>
            <a:r>
              <a:rPr lang="en-US" sz="2800" dirty="0">
                <a:solidFill>
                  <a:schemeClr val="tx2"/>
                </a:solidFill>
              </a:rPr>
              <a:t>sing</a:t>
            </a:r>
            <a:r>
              <a:rPr lang="en-US" sz="2800" dirty="0">
                <a:solidFill>
                  <a:prstClr val="black"/>
                </a:solidFill>
              </a:rPr>
              <a:t> with the spirit, </a:t>
            </a:r>
            <a:br>
              <a:rPr lang="en-US" sz="2800" dirty="0">
                <a:solidFill>
                  <a:prstClr val="black"/>
                </a:solidFill>
              </a:rPr>
            </a:br>
            <a:r>
              <a:rPr lang="en-US" sz="2800" dirty="0">
                <a:solidFill>
                  <a:prstClr val="black"/>
                </a:solidFill>
              </a:rPr>
              <a:t>and I will also </a:t>
            </a:r>
            <a:r>
              <a:rPr lang="en-US" sz="2800" dirty="0">
                <a:solidFill>
                  <a:schemeClr val="tx2"/>
                </a:solidFill>
              </a:rPr>
              <a:t>sing</a:t>
            </a:r>
            <a:r>
              <a:rPr lang="en-US" sz="2800" dirty="0">
                <a:solidFill>
                  <a:prstClr val="black"/>
                </a:solidFill>
              </a:rPr>
              <a:t> </a:t>
            </a:r>
            <a:br>
              <a:rPr lang="en-US" sz="2800" dirty="0">
                <a:solidFill>
                  <a:prstClr val="black"/>
                </a:solidFill>
              </a:rPr>
            </a:br>
            <a:r>
              <a:rPr lang="en-US" sz="2800" dirty="0">
                <a:solidFill>
                  <a:prstClr val="black"/>
                </a:solidFill>
              </a:rPr>
              <a:t>with the understanding. ”</a:t>
            </a:r>
          </a:p>
        </p:txBody>
      </p:sp>
    </p:spTree>
    <p:extLst>
      <p:ext uri="{BB962C8B-B14F-4D97-AF65-F5344CB8AC3E}">
        <p14:creationId xmlns:p14="http://schemas.microsoft.com/office/powerpoint/2010/main" val="4074863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639CC-6E62-4A2B-A9EC-01B6279CCE82}"/>
              </a:ext>
            </a:extLst>
          </p:cNvPr>
          <p:cNvSpPr>
            <a:spLocks noGrp="1"/>
          </p:cNvSpPr>
          <p:nvPr>
            <p:ph type="title"/>
          </p:nvPr>
        </p:nvSpPr>
        <p:spPr>
          <a:xfrm>
            <a:off x="0" y="152400"/>
            <a:ext cx="9144000" cy="1143000"/>
          </a:xfrm>
        </p:spPr>
        <p:txBody>
          <a:bodyPr>
            <a:normAutofit/>
          </a:bodyPr>
          <a:lstStyle/>
          <a:p>
            <a:r>
              <a:rPr lang="en-US" dirty="0">
                <a:latin typeface="Boisterous" panose="02000507000000020003" pitchFamily="2" charset="0"/>
              </a:rPr>
              <a:t>Musical Worship in  the New Testament</a:t>
            </a:r>
          </a:p>
        </p:txBody>
      </p:sp>
      <p:sp>
        <p:nvSpPr>
          <p:cNvPr id="3" name="Content Placeholder 2">
            <a:extLst>
              <a:ext uri="{FF2B5EF4-FFF2-40B4-BE49-F238E27FC236}">
                <a16:creationId xmlns:a16="http://schemas.microsoft.com/office/drawing/2014/main" id="{7E07355A-FD5A-4ECE-9459-3D11F734B64E}"/>
              </a:ext>
            </a:extLst>
          </p:cNvPr>
          <p:cNvSpPr>
            <a:spLocks noGrp="1"/>
          </p:cNvSpPr>
          <p:nvPr>
            <p:ph idx="1"/>
          </p:nvPr>
        </p:nvSpPr>
        <p:spPr>
          <a:xfrm>
            <a:off x="228600" y="1295400"/>
            <a:ext cx="8915400" cy="5562600"/>
          </a:xfrm>
        </p:spPr>
        <p:txBody>
          <a:bodyPr>
            <a:normAutofit/>
          </a:bodyPr>
          <a:lstStyle/>
          <a:p>
            <a:r>
              <a:rPr lang="en-US" dirty="0">
                <a:latin typeface="HarmoniaSansW01-Regular" panose="020B0502030402020204" pitchFamily="34" charset="0"/>
              </a:rPr>
              <a:t>Matt. 26:30 – </a:t>
            </a:r>
            <a:r>
              <a:rPr lang="en-US" dirty="0">
                <a:solidFill>
                  <a:schemeClr val="tx2"/>
                </a:solidFill>
                <a:latin typeface="HarmoniaSansW01-Regular" panose="020B0502030402020204" pitchFamily="34" charset="0"/>
              </a:rPr>
              <a:t>sung</a:t>
            </a:r>
          </a:p>
          <a:p>
            <a:r>
              <a:rPr lang="en-US" dirty="0">
                <a:latin typeface="HarmoniaSansW01-Regular" panose="020B0502030402020204" pitchFamily="34" charset="0"/>
              </a:rPr>
              <a:t>Mk. 14:26 – </a:t>
            </a:r>
            <a:r>
              <a:rPr lang="en-US" dirty="0">
                <a:solidFill>
                  <a:schemeClr val="tx2"/>
                </a:solidFill>
                <a:latin typeface="HarmoniaSansW01-Regular" panose="020B0502030402020204" pitchFamily="34" charset="0"/>
              </a:rPr>
              <a:t>sung</a:t>
            </a:r>
            <a:endParaRPr lang="en-US" dirty="0">
              <a:latin typeface="HarmoniaSansW01-Regular" panose="020B0502030402020204" pitchFamily="34" charset="0"/>
            </a:endParaRPr>
          </a:p>
          <a:p>
            <a:r>
              <a:rPr lang="en-US" dirty="0">
                <a:latin typeface="HarmoniaSansW01-Regular" panose="020B0502030402020204" pitchFamily="34" charset="0"/>
              </a:rPr>
              <a:t>Acts 16:25 – </a:t>
            </a:r>
            <a:r>
              <a:rPr lang="en-US" dirty="0">
                <a:solidFill>
                  <a:schemeClr val="tx2"/>
                </a:solidFill>
                <a:latin typeface="HarmoniaSansW01-Regular" panose="020B0502030402020204" pitchFamily="34" charset="0"/>
              </a:rPr>
              <a:t>singing</a:t>
            </a:r>
          </a:p>
          <a:p>
            <a:r>
              <a:rPr lang="en-US" dirty="0">
                <a:latin typeface="HarmoniaSansW01-Regular" panose="020B0502030402020204" pitchFamily="34" charset="0"/>
              </a:rPr>
              <a:t>Rom. 15:9 – </a:t>
            </a:r>
            <a:r>
              <a:rPr lang="en-US" dirty="0">
                <a:solidFill>
                  <a:schemeClr val="tx2"/>
                </a:solidFill>
                <a:latin typeface="HarmoniaSansW01-Regular" panose="020B0502030402020204" pitchFamily="34" charset="0"/>
              </a:rPr>
              <a:t>sing</a:t>
            </a:r>
          </a:p>
          <a:p>
            <a:r>
              <a:rPr lang="en-US" dirty="0">
                <a:latin typeface="HarmoniaSansW01-Regular" panose="020B0502030402020204" pitchFamily="34" charset="0"/>
              </a:rPr>
              <a:t>1 Cor. 14:15 – </a:t>
            </a:r>
            <a:r>
              <a:rPr lang="en-US" dirty="0">
                <a:solidFill>
                  <a:schemeClr val="tx2"/>
                </a:solidFill>
                <a:latin typeface="HarmoniaSansW01-Regular" panose="020B0502030402020204" pitchFamily="34" charset="0"/>
              </a:rPr>
              <a:t>sing</a:t>
            </a:r>
          </a:p>
          <a:p>
            <a:r>
              <a:rPr lang="en-US" dirty="0">
                <a:latin typeface="HarmoniaSansW01-Regular" panose="020B0502030402020204" pitchFamily="34" charset="0"/>
              </a:rPr>
              <a:t>Eph. 5:19</a:t>
            </a:r>
            <a:endParaRPr lang="en-US" dirty="0">
              <a:solidFill>
                <a:schemeClr val="tx2"/>
              </a:solidFill>
              <a:latin typeface="HarmoniaSansW01-Regular" panose="020B0502030402020204" pitchFamily="34" charset="0"/>
            </a:endParaRPr>
          </a:p>
          <a:p>
            <a:endParaRPr lang="en-US" dirty="0">
              <a:solidFill>
                <a:schemeClr val="tx2"/>
              </a:solidFill>
              <a:latin typeface="HarmoniaSansW01-Regular" panose="020B0502030402020204" pitchFamily="34" charset="0"/>
            </a:endParaRPr>
          </a:p>
          <a:p>
            <a:endParaRPr lang="en-US" dirty="0">
              <a:latin typeface="HarmoniaSansW01-Regular" panose="020B0502030402020204" pitchFamily="34" charset="0"/>
            </a:endParaRPr>
          </a:p>
        </p:txBody>
      </p:sp>
      <p:sp>
        <p:nvSpPr>
          <p:cNvPr id="4" name="Rectangle 3"/>
          <p:cNvSpPr/>
          <p:nvPr/>
        </p:nvSpPr>
        <p:spPr>
          <a:xfrm>
            <a:off x="4724400" y="1447800"/>
            <a:ext cx="4267200" cy="5257800"/>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spcBef>
                <a:spcPct val="20000"/>
              </a:spcBef>
            </a:pPr>
            <a:r>
              <a:rPr lang="en-US" sz="2800" dirty="0">
                <a:solidFill>
                  <a:prstClr val="black"/>
                </a:solidFill>
              </a:rPr>
              <a:t> “speaking to one another in psalms and hymns and spiritual songs, </a:t>
            </a:r>
            <a:r>
              <a:rPr lang="en-US" sz="2800" dirty="0">
                <a:solidFill>
                  <a:schemeClr val="tx2"/>
                </a:solidFill>
              </a:rPr>
              <a:t>singing</a:t>
            </a:r>
            <a:r>
              <a:rPr lang="en-US" sz="2800" dirty="0">
                <a:solidFill>
                  <a:prstClr val="black"/>
                </a:solidFill>
              </a:rPr>
              <a:t> and making melody in your heart to the Lord,”</a:t>
            </a:r>
          </a:p>
        </p:txBody>
      </p:sp>
    </p:spTree>
    <p:extLst>
      <p:ext uri="{BB962C8B-B14F-4D97-AF65-F5344CB8AC3E}">
        <p14:creationId xmlns:p14="http://schemas.microsoft.com/office/powerpoint/2010/main" val="778552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639CC-6E62-4A2B-A9EC-01B6279CCE82}"/>
              </a:ext>
            </a:extLst>
          </p:cNvPr>
          <p:cNvSpPr>
            <a:spLocks noGrp="1"/>
          </p:cNvSpPr>
          <p:nvPr>
            <p:ph type="title"/>
          </p:nvPr>
        </p:nvSpPr>
        <p:spPr>
          <a:xfrm>
            <a:off x="0" y="152400"/>
            <a:ext cx="9144000" cy="1143000"/>
          </a:xfrm>
        </p:spPr>
        <p:txBody>
          <a:bodyPr>
            <a:normAutofit/>
          </a:bodyPr>
          <a:lstStyle/>
          <a:p>
            <a:r>
              <a:rPr lang="en-US" dirty="0">
                <a:latin typeface="Boisterous" panose="02000507000000020003" pitchFamily="2" charset="0"/>
              </a:rPr>
              <a:t>Musical Worship in  the New Testament</a:t>
            </a:r>
          </a:p>
        </p:txBody>
      </p:sp>
      <p:sp>
        <p:nvSpPr>
          <p:cNvPr id="3" name="Content Placeholder 2">
            <a:extLst>
              <a:ext uri="{FF2B5EF4-FFF2-40B4-BE49-F238E27FC236}">
                <a16:creationId xmlns:a16="http://schemas.microsoft.com/office/drawing/2014/main" id="{7E07355A-FD5A-4ECE-9459-3D11F734B64E}"/>
              </a:ext>
            </a:extLst>
          </p:cNvPr>
          <p:cNvSpPr>
            <a:spLocks noGrp="1"/>
          </p:cNvSpPr>
          <p:nvPr>
            <p:ph idx="1"/>
          </p:nvPr>
        </p:nvSpPr>
        <p:spPr>
          <a:xfrm>
            <a:off x="228600" y="1295400"/>
            <a:ext cx="8915400" cy="5562600"/>
          </a:xfrm>
        </p:spPr>
        <p:txBody>
          <a:bodyPr>
            <a:normAutofit/>
          </a:bodyPr>
          <a:lstStyle/>
          <a:p>
            <a:r>
              <a:rPr lang="en-US" dirty="0">
                <a:latin typeface="HarmoniaSansW01-Regular" panose="020B0502030402020204" pitchFamily="34" charset="0"/>
              </a:rPr>
              <a:t>Matt. 26:30 – </a:t>
            </a:r>
            <a:r>
              <a:rPr lang="en-US" dirty="0">
                <a:solidFill>
                  <a:schemeClr val="tx2"/>
                </a:solidFill>
                <a:latin typeface="HarmoniaSansW01-Regular" panose="020B0502030402020204" pitchFamily="34" charset="0"/>
              </a:rPr>
              <a:t>sung</a:t>
            </a:r>
          </a:p>
          <a:p>
            <a:r>
              <a:rPr lang="en-US" dirty="0">
                <a:latin typeface="HarmoniaSansW01-Regular" panose="020B0502030402020204" pitchFamily="34" charset="0"/>
              </a:rPr>
              <a:t>Mk. 14:26 – </a:t>
            </a:r>
            <a:r>
              <a:rPr lang="en-US" dirty="0">
                <a:solidFill>
                  <a:schemeClr val="tx2"/>
                </a:solidFill>
                <a:latin typeface="HarmoniaSansW01-Regular" panose="020B0502030402020204" pitchFamily="34" charset="0"/>
              </a:rPr>
              <a:t>sung</a:t>
            </a:r>
            <a:endParaRPr lang="en-US" dirty="0">
              <a:latin typeface="HarmoniaSansW01-Regular" panose="020B0502030402020204" pitchFamily="34" charset="0"/>
            </a:endParaRPr>
          </a:p>
          <a:p>
            <a:r>
              <a:rPr lang="en-US" dirty="0">
                <a:latin typeface="HarmoniaSansW01-Regular" panose="020B0502030402020204" pitchFamily="34" charset="0"/>
              </a:rPr>
              <a:t>Acts 16:25 – </a:t>
            </a:r>
            <a:r>
              <a:rPr lang="en-US" dirty="0">
                <a:solidFill>
                  <a:schemeClr val="tx2"/>
                </a:solidFill>
                <a:latin typeface="HarmoniaSansW01-Regular" panose="020B0502030402020204" pitchFamily="34" charset="0"/>
              </a:rPr>
              <a:t>singing</a:t>
            </a:r>
          </a:p>
          <a:p>
            <a:r>
              <a:rPr lang="en-US" dirty="0">
                <a:latin typeface="HarmoniaSansW01-Regular" panose="020B0502030402020204" pitchFamily="34" charset="0"/>
              </a:rPr>
              <a:t>Rom. 15:9 – </a:t>
            </a:r>
            <a:r>
              <a:rPr lang="en-US" dirty="0">
                <a:solidFill>
                  <a:schemeClr val="tx2"/>
                </a:solidFill>
                <a:latin typeface="HarmoniaSansW01-Regular" panose="020B0502030402020204" pitchFamily="34" charset="0"/>
              </a:rPr>
              <a:t>sing</a:t>
            </a:r>
          </a:p>
          <a:p>
            <a:r>
              <a:rPr lang="en-US" dirty="0">
                <a:latin typeface="HarmoniaSansW01-Regular" panose="020B0502030402020204" pitchFamily="34" charset="0"/>
              </a:rPr>
              <a:t>1 Cor. 14:15 – </a:t>
            </a:r>
            <a:r>
              <a:rPr lang="en-US" dirty="0">
                <a:solidFill>
                  <a:schemeClr val="tx2"/>
                </a:solidFill>
                <a:latin typeface="HarmoniaSansW01-Regular" panose="020B0502030402020204" pitchFamily="34" charset="0"/>
              </a:rPr>
              <a:t>sing</a:t>
            </a:r>
          </a:p>
          <a:p>
            <a:r>
              <a:rPr lang="en-US" dirty="0">
                <a:latin typeface="HarmoniaSansW01-Regular" panose="020B0502030402020204" pitchFamily="34" charset="0"/>
              </a:rPr>
              <a:t>Eph. 5:19 – </a:t>
            </a:r>
            <a:r>
              <a:rPr lang="en-US" dirty="0">
                <a:solidFill>
                  <a:schemeClr val="tx2"/>
                </a:solidFill>
                <a:latin typeface="HarmoniaSansW01-Regular" panose="020B0502030402020204" pitchFamily="34" charset="0"/>
              </a:rPr>
              <a:t>singing</a:t>
            </a:r>
          </a:p>
          <a:p>
            <a:r>
              <a:rPr lang="en-US" dirty="0">
                <a:latin typeface="HarmoniaSansW01-Regular" panose="020B0502030402020204" pitchFamily="34" charset="0"/>
              </a:rPr>
              <a:t>Col. 3:16 </a:t>
            </a:r>
            <a:endParaRPr lang="en-US" dirty="0">
              <a:solidFill>
                <a:schemeClr val="tx2"/>
              </a:solidFill>
              <a:latin typeface="HarmoniaSansW01-Regular" panose="020B0502030402020204" pitchFamily="34" charset="0"/>
            </a:endParaRPr>
          </a:p>
          <a:p>
            <a:endParaRPr lang="en-US" dirty="0">
              <a:solidFill>
                <a:schemeClr val="tx2"/>
              </a:solidFill>
              <a:latin typeface="HarmoniaSansW01-Regular" panose="020B0502030402020204" pitchFamily="34" charset="0"/>
            </a:endParaRPr>
          </a:p>
          <a:p>
            <a:endParaRPr lang="en-US" dirty="0">
              <a:latin typeface="HarmoniaSansW01-Regular" panose="020B0502030402020204" pitchFamily="34" charset="0"/>
            </a:endParaRPr>
          </a:p>
        </p:txBody>
      </p:sp>
      <p:sp>
        <p:nvSpPr>
          <p:cNvPr id="4" name="Rectangle 3"/>
          <p:cNvSpPr/>
          <p:nvPr/>
        </p:nvSpPr>
        <p:spPr>
          <a:xfrm>
            <a:off x="4724400" y="1447800"/>
            <a:ext cx="4267200" cy="5257800"/>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spcBef>
                <a:spcPct val="20000"/>
              </a:spcBef>
            </a:pPr>
            <a:r>
              <a:rPr lang="en-US" sz="2800" dirty="0">
                <a:solidFill>
                  <a:prstClr val="black"/>
                </a:solidFill>
              </a:rPr>
              <a:t> “Let the word of Christ dwell in you richly </a:t>
            </a:r>
            <a:br>
              <a:rPr lang="en-US" sz="2800" dirty="0">
                <a:solidFill>
                  <a:prstClr val="black"/>
                </a:solidFill>
              </a:rPr>
            </a:br>
            <a:r>
              <a:rPr lang="en-US" sz="2800" dirty="0">
                <a:solidFill>
                  <a:prstClr val="black"/>
                </a:solidFill>
              </a:rPr>
              <a:t>in all wisdom, </a:t>
            </a:r>
            <a:br>
              <a:rPr lang="en-US" sz="2800" dirty="0">
                <a:solidFill>
                  <a:prstClr val="black"/>
                </a:solidFill>
              </a:rPr>
            </a:br>
            <a:r>
              <a:rPr lang="en-US" sz="2800" dirty="0">
                <a:solidFill>
                  <a:prstClr val="black"/>
                </a:solidFill>
              </a:rPr>
              <a:t>teaching and admonishing one another in psalms and hymns and spiritual songs, </a:t>
            </a:r>
            <a:r>
              <a:rPr lang="en-US" sz="2800" dirty="0">
                <a:solidFill>
                  <a:schemeClr val="tx2"/>
                </a:solidFill>
              </a:rPr>
              <a:t>singing</a:t>
            </a:r>
            <a:r>
              <a:rPr lang="en-US" sz="2800" dirty="0">
                <a:solidFill>
                  <a:prstClr val="black"/>
                </a:solidFill>
              </a:rPr>
              <a:t> with grace in your hearts to the Lord.”</a:t>
            </a:r>
          </a:p>
        </p:txBody>
      </p:sp>
    </p:spTree>
    <p:extLst>
      <p:ext uri="{BB962C8B-B14F-4D97-AF65-F5344CB8AC3E}">
        <p14:creationId xmlns:p14="http://schemas.microsoft.com/office/powerpoint/2010/main" val="1907047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639CC-6E62-4A2B-A9EC-01B6279CCE82}"/>
              </a:ext>
            </a:extLst>
          </p:cNvPr>
          <p:cNvSpPr>
            <a:spLocks noGrp="1"/>
          </p:cNvSpPr>
          <p:nvPr>
            <p:ph type="title"/>
          </p:nvPr>
        </p:nvSpPr>
        <p:spPr>
          <a:xfrm>
            <a:off x="0" y="152400"/>
            <a:ext cx="9144000" cy="1143000"/>
          </a:xfrm>
        </p:spPr>
        <p:txBody>
          <a:bodyPr>
            <a:normAutofit/>
          </a:bodyPr>
          <a:lstStyle/>
          <a:p>
            <a:r>
              <a:rPr lang="en-US" dirty="0">
                <a:latin typeface="Boisterous" panose="02000507000000020003" pitchFamily="2" charset="0"/>
              </a:rPr>
              <a:t>Musical Worship in  the New Testament</a:t>
            </a:r>
          </a:p>
        </p:txBody>
      </p:sp>
      <p:sp>
        <p:nvSpPr>
          <p:cNvPr id="3" name="Content Placeholder 2">
            <a:extLst>
              <a:ext uri="{FF2B5EF4-FFF2-40B4-BE49-F238E27FC236}">
                <a16:creationId xmlns:a16="http://schemas.microsoft.com/office/drawing/2014/main" id="{7E07355A-FD5A-4ECE-9459-3D11F734B64E}"/>
              </a:ext>
            </a:extLst>
          </p:cNvPr>
          <p:cNvSpPr>
            <a:spLocks noGrp="1"/>
          </p:cNvSpPr>
          <p:nvPr>
            <p:ph idx="1"/>
          </p:nvPr>
        </p:nvSpPr>
        <p:spPr>
          <a:xfrm>
            <a:off x="228600" y="1295400"/>
            <a:ext cx="8915400" cy="5562600"/>
          </a:xfrm>
        </p:spPr>
        <p:txBody>
          <a:bodyPr>
            <a:normAutofit/>
          </a:bodyPr>
          <a:lstStyle/>
          <a:p>
            <a:r>
              <a:rPr lang="en-US" dirty="0">
                <a:latin typeface="HarmoniaSansW01-Regular" panose="020B0502030402020204" pitchFamily="34" charset="0"/>
              </a:rPr>
              <a:t>Matt. 26:30 – </a:t>
            </a:r>
            <a:r>
              <a:rPr lang="en-US" dirty="0">
                <a:solidFill>
                  <a:schemeClr val="tx2"/>
                </a:solidFill>
                <a:latin typeface="HarmoniaSansW01-Regular" panose="020B0502030402020204" pitchFamily="34" charset="0"/>
              </a:rPr>
              <a:t>sung</a:t>
            </a:r>
          </a:p>
          <a:p>
            <a:r>
              <a:rPr lang="en-US" dirty="0">
                <a:latin typeface="HarmoniaSansW01-Regular" panose="020B0502030402020204" pitchFamily="34" charset="0"/>
              </a:rPr>
              <a:t>Mk. 14:26 – </a:t>
            </a:r>
            <a:r>
              <a:rPr lang="en-US" dirty="0">
                <a:solidFill>
                  <a:schemeClr val="tx2"/>
                </a:solidFill>
                <a:latin typeface="HarmoniaSansW01-Regular" panose="020B0502030402020204" pitchFamily="34" charset="0"/>
              </a:rPr>
              <a:t>sung</a:t>
            </a:r>
            <a:endParaRPr lang="en-US" dirty="0">
              <a:latin typeface="HarmoniaSansW01-Regular" panose="020B0502030402020204" pitchFamily="34" charset="0"/>
            </a:endParaRPr>
          </a:p>
          <a:p>
            <a:r>
              <a:rPr lang="en-US" dirty="0">
                <a:latin typeface="HarmoniaSansW01-Regular" panose="020B0502030402020204" pitchFamily="34" charset="0"/>
              </a:rPr>
              <a:t>Acts 16:25 – </a:t>
            </a:r>
            <a:r>
              <a:rPr lang="en-US" dirty="0">
                <a:solidFill>
                  <a:schemeClr val="tx2"/>
                </a:solidFill>
                <a:latin typeface="HarmoniaSansW01-Regular" panose="020B0502030402020204" pitchFamily="34" charset="0"/>
              </a:rPr>
              <a:t>singing</a:t>
            </a:r>
          </a:p>
          <a:p>
            <a:r>
              <a:rPr lang="en-US" dirty="0">
                <a:latin typeface="HarmoniaSansW01-Regular" panose="020B0502030402020204" pitchFamily="34" charset="0"/>
              </a:rPr>
              <a:t>Rom. 15:9 – </a:t>
            </a:r>
            <a:r>
              <a:rPr lang="en-US" dirty="0">
                <a:solidFill>
                  <a:schemeClr val="tx2"/>
                </a:solidFill>
                <a:latin typeface="HarmoniaSansW01-Regular" panose="020B0502030402020204" pitchFamily="34" charset="0"/>
              </a:rPr>
              <a:t>sing</a:t>
            </a:r>
          </a:p>
          <a:p>
            <a:r>
              <a:rPr lang="en-US" dirty="0">
                <a:latin typeface="HarmoniaSansW01-Regular" panose="020B0502030402020204" pitchFamily="34" charset="0"/>
              </a:rPr>
              <a:t>1 Cor. 14:15 – </a:t>
            </a:r>
            <a:r>
              <a:rPr lang="en-US" dirty="0">
                <a:solidFill>
                  <a:schemeClr val="tx2"/>
                </a:solidFill>
                <a:latin typeface="HarmoniaSansW01-Regular" panose="020B0502030402020204" pitchFamily="34" charset="0"/>
              </a:rPr>
              <a:t>sing</a:t>
            </a:r>
          </a:p>
          <a:p>
            <a:r>
              <a:rPr lang="en-US" dirty="0">
                <a:latin typeface="HarmoniaSansW01-Regular" panose="020B0502030402020204" pitchFamily="34" charset="0"/>
              </a:rPr>
              <a:t>Eph. 5:19 – </a:t>
            </a:r>
            <a:r>
              <a:rPr lang="en-US" dirty="0">
                <a:solidFill>
                  <a:schemeClr val="tx2"/>
                </a:solidFill>
                <a:latin typeface="HarmoniaSansW01-Regular" panose="020B0502030402020204" pitchFamily="34" charset="0"/>
              </a:rPr>
              <a:t>singing</a:t>
            </a:r>
          </a:p>
          <a:p>
            <a:r>
              <a:rPr lang="en-US" dirty="0">
                <a:latin typeface="HarmoniaSansW01-Regular" panose="020B0502030402020204" pitchFamily="34" charset="0"/>
              </a:rPr>
              <a:t>Col. 3:16 – </a:t>
            </a:r>
            <a:r>
              <a:rPr lang="en-US" dirty="0">
                <a:solidFill>
                  <a:schemeClr val="tx2"/>
                </a:solidFill>
                <a:latin typeface="HarmoniaSansW01-Regular" panose="020B0502030402020204" pitchFamily="34" charset="0"/>
              </a:rPr>
              <a:t>singing</a:t>
            </a:r>
          </a:p>
          <a:p>
            <a:r>
              <a:rPr lang="en-US" dirty="0">
                <a:latin typeface="HarmoniaSansW01-Regular" panose="020B0502030402020204" pitchFamily="34" charset="0"/>
              </a:rPr>
              <a:t>Heb. 2:12</a:t>
            </a:r>
          </a:p>
          <a:p>
            <a:endParaRPr lang="en-US" dirty="0">
              <a:solidFill>
                <a:schemeClr val="tx2"/>
              </a:solidFill>
              <a:latin typeface="HarmoniaSansW01-Regular" panose="020B0502030402020204" pitchFamily="34" charset="0"/>
            </a:endParaRPr>
          </a:p>
          <a:p>
            <a:endParaRPr lang="en-US" dirty="0">
              <a:solidFill>
                <a:schemeClr val="tx2"/>
              </a:solidFill>
              <a:latin typeface="HarmoniaSansW01-Regular" panose="020B0502030402020204" pitchFamily="34" charset="0"/>
            </a:endParaRPr>
          </a:p>
          <a:p>
            <a:endParaRPr lang="en-US" dirty="0">
              <a:latin typeface="HarmoniaSansW01-Regular" panose="020B0502030402020204" pitchFamily="34" charset="0"/>
            </a:endParaRPr>
          </a:p>
        </p:txBody>
      </p:sp>
      <p:sp>
        <p:nvSpPr>
          <p:cNvPr id="4" name="Rectangle 3"/>
          <p:cNvSpPr/>
          <p:nvPr/>
        </p:nvSpPr>
        <p:spPr>
          <a:xfrm>
            <a:off x="4724400" y="1447800"/>
            <a:ext cx="4267200" cy="5257800"/>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spcBef>
                <a:spcPct val="20000"/>
              </a:spcBef>
            </a:pPr>
            <a:r>
              <a:rPr lang="en-US" sz="2800" dirty="0">
                <a:solidFill>
                  <a:prstClr val="black"/>
                </a:solidFill>
              </a:rPr>
              <a:t> “saying:</a:t>
            </a:r>
          </a:p>
          <a:p>
            <a:pPr lvl="0" algn="ctr">
              <a:spcBef>
                <a:spcPct val="20000"/>
              </a:spcBef>
            </a:pPr>
            <a:r>
              <a:rPr lang="en-US" sz="2800" dirty="0">
                <a:solidFill>
                  <a:prstClr val="black"/>
                </a:solidFill>
              </a:rPr>
              <a:t>‘I will declare Your name </a:t>
            </a:r>
            <a:br>
              <a:rPr lang="en-US" sz="2800" dirty="0">
                <a:solidFill>
                  <a:prstClr val="black"/>
                </a:solidFill>
              </a:rPr>
            </a:br>
            <a:r>
              <a:rPr lang="en-US" sz="2800" dirty="0">
                <a:solidFill>
                  <a:prstClr val="black"/>
                </a:solidFill>
              </a:rPr>
              <a:t>to My brethren;</a:t>
            </a:r>
          </a:p>
          <a:p>
            <a:pPr lvl="0" algn="ctr">
              <a:spcBef>
                <a:spcPct val="20000"/>
              </a:spcBef>
            </a:pPr>
            <a:r>
              <a:rPr lang="en-US" sz="2800" dirty="0">
                <a:solidFill>
                  <a:prstClr val="black"/>
                </a:solidFill>
              </a:rPr>
              <a:t>In the midst of the assembly I will </a:t>
            </a:r>
            <a:r>
              <a:rPr lang="en-US" sz="2800" dirty="0">
                <a:solidFill>
                  <a:schemeClr val="tx2"/>
                </a:solidFill>
              </a:rPr>
              <a:t>sing</a:t>
            </a:r>
            <a:r>
              <a:rPr lang="en-US" sz="2800" dirty="0">
                <a:solidFill>
                  <a:prstClr val="black"/>
                </a:solidFill>
              </a:rPr>
              <a:t> praise to You.’”</a:t>
            </a:r>
          </a:p>
        </p:txBody>
      </p:sp>
    </p:spTree>
    <p:extLst>
      <p:ext uri="{BB962C8B-B14F-4D97-AF65-F5344CB8AC3E}">
        <p14:creationId xmlns:p14="http://schemas.microsoft.com/office/powerpoint/2010/main" val="493522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639CC-6E62-4A2B-A9EC-01B6279CCE82}"/>
              </a:ext>
            </a:extLst>
          </p:cNvPr>
          <p:cNvSpPr>
            <a:spLocks noGrp="1"/>
          </p:cNvSpPr>
          <p:nvPr>
            <p:ph type="title"/>
          </p:nvPr>
        </p:nvSpPr>
        <p:spPr>
          <a:xfrm>
            <a:off x="0" y="152400"/>
            <a:ext cx="9144000" cy="1143000"/>
          </a:xfrm>
        </p:spPr>
        <p:txBody>
          <a:bodyPr>
            <a:normAutofit/>
          </a:bodyPr>
          <a:lstStyle/>
          <a:p>
            <a:r>
              <a:rPr lang="en-US" dirty="0">
                <a:latin typeface="Boisterous" panose="02000507000000020003" pitchFamily="2" charset="0"/>
              </a:rPr>
              <a:t>Musical Worship in  the New Testament</a:t>
            </a:r>
          </a:p>
        </p:txBody>
      </p:sp>
      <p:sp>
        <p:nvSpPr>
          <p:cNvPr id="3" name="Content Placeholder 2">
            <a:extLst>
              <a:ext uri="{FF2B5EF4-FFF2-40B4-BE49-F238E27FC236}">
                <a16:creationId xmlns:a16="http://schemas.microsoft.com/office/drawing/2014/main" id="{7E07355A-FD5A-4ECE-9459-3D11F734B64E}"/>
              </a:ext>
            </a:extLst>
          </p:cNvPr>
          <p:cNvSpPr>
            <a:spLocks noGrp="1"/>
          </p:cNvSpPr>
          <p:nvPr>
            <p:ph idx="1"/>
          </p:nvPr>
        </p:nvSpPr>
        <p:spPr>
          <a:xfrm>
            <a:off x="228600" y="1295400"/>
            <a:ext cx="8915400" cy="5562600"/>
          </a:xfrm>
        </p:spPr>
        <p:txBody>
          <a:bodyPr>
            <a:normAutofit/>
          </a:bodyPr>
          <a:lstStyle/>
          <a:p>
            <a:r>
              <a:rPr lang="en-US" dirty="0">
                <a:latin typeface="HarmoniaSansW01-Regular" panose="020B0502030402020204" pitchFamily="34" charset="0"/>
              </a:rPr>
              <a:t>Matt. 26:30 – </a:t>
            </a:r>
            <a:r>
              <a:rPr lang="en-US" dirty="0">
                <a:solidFill>
                  <a:schemeClr val="tx2"/>
                </a:solidFill>
                <a:latin typeface="HarmoniaSansW01-Regular" panose="020B0502030402020204" pitchFamily="34" charset="0"/>
              </a:rPr>
              <a:t>sung</a:t>
            </a:r>
          </a:p>
          <a:p>
            <a:r>
              <a:rPr lang="en-US" dirty="0">
                <a:latin typeface="HarmoniaSansW01-Regular" panose="020B0502030402020204" pitchFamily="34" charset="0"/>
              </a:rPr>
              <a:t>Mk. 14:26 – </a:t>
            </a:r>
            <a:r>
              <a:rPr lang="en-US" dirty="0">
                <a:solidFill>
                  <a:schemeClr val="tx2"/>
                </a:solidFill>
                <a:latin typeface="HarmoniaSansW01-Regular" panose="020B0502030402020204" pitchFamily="34" charset="0"/>
              </a:rPr>
              <a:t>sung</a:t>
            </a:r>
            <a:endParaRPr lang="en-US" dirty="0">
              <a:latin typeface="HarmoniaSansW01-Regular" panose="020B0502030402020204" pitchFamily="34" charset="0"/>
            </a:endParaRPr>
          </a:p>
          <a:p>
            <a:r>
              <a:rPr lang="en-US" dirty="0">
                <a:latin typeface="HarmoniaSansW01-Regular" panose="020B0502030402020204" pitchFamily="34" charset="0"/>
              </a:rPr>
              <a:t>Acts 16:25 – </a:t>
            </a:r>
            <a:r>
              <a:rPr lang="en-US" dirty="0">
                <a:solidFill>
                  <a:schemeClr val="tx2"/>
                </a:solidFill>
                <a:latin typeface="HarmoniaSansW01-Regular" panose="020B0502030402020204" pitchFamily="34" charset="0"/>
              </a:rPr>
              <a:t>singing</a:t>
            </a:r>
          </a:p>
          <a:p>
            <a:r>
              <a:rPr lang="en-US" dirty="0">
                <a:latin typeface="HarmoniaSansW01-Regular" panose="020B0502030402020204" pitchFamily="34" charset="0"/>
              </a:rPr>
              <a:t>Rom. 15:9 – </a:t>
            </a:r>
            <a:r>
              <a:rPr lang="en-US" dirty="0">
                <a:solidFill>
                  <a:schemeClr val="tx2"/>
                </a:solidFill>
                <a:latin typeface="HarmoniaSansW01-Regular" panose="020B0502030402020204" pitchFamily="34" charset="0"/>
              </a:rPr>
              <a:t>sing</a:t>
            </a:r>
          </a:p>
          <a:p>
            <a:r>
              <a:rPr lang="en-US" dirty="0">
                <a:latin typeface="HarmoniaSansW01-Regular" panose="020B0502030402020204" pitchFamily="34" charset="0"/>
              </a:rPr>
              <a:t>1 Cor. 14:15 – </a:t>
            </a:r>
            <a:r>
              <a:rPr lang="en-US" dirty="0">
                <a:solidFill>
                  <a:schemeClr val="tx2"/>
                </a:solidFill>
                <a:latin typeface="HarmoniaSansW01-Regular" panose="020B0502030402020204" pitchFamily="34" charset="0"/>
              </a:rPr>
              <a:t>sing</a:t>
            </a:r>
          </a:p>
          <a:p>
            <a:r>
              <a:rPr lang="en-US" dirty="0">
                <a:latin typeface="HarmoniaSansW01-Regular" panose="020B0502030402020204" pitchFamily="34" charset="0"/>
              </a:rPr>
              <a:t>Eph. 5:19 – </a:t>
            </a:r>
            <a:r>
              <a:rPr lang="en-US" dirty="0">
                <a:solidFill>
                  <a:schemeClr val="tx2"/>
                </a:solidFill>
                <a:latin typeface="HarmoniaSansW01-Regular" panose="020B0502030402020204" pitchFamily="34" charset="0"/>
              </a:rPr>
              <a:t>singing</a:t>
            </a:r>
          </a:p>
          <a:p>
            <a:r>
              <a:rPr lang="en-US" dirty="0">
                <a:latin typeface="HarmoniaSansW01-Regular" panose="020B0502030402020204" pitchFamily="34" charset="0"/>
              </a:rPr>
              <a:t>Col. 3:16 – </a:t>
            </a:r>
            <a:r>
              <a:rPr lang="en-US" dirty="0">
                <a:solidFill>
                  <a:schemeClr val="tx2"/>
                </a:solidFill>
                <a:latin typeface="HarmoniaSansW01-Regular" panose="020B0502030402020204" pitchFamily="34" charset="0"/>
              </a:rPr>
              <a:t>singing</a:t>
            </a:r>
          </a:p>
          <a:p>
            <a:r>
              <a:rPr lang="en-US" dirty="0">
                <a:latin typeface="HarmoniaSansW01-Regular" panose="020B0502030402020204" pitchFamily="34" charset="0"/>
              </a:rPr>
              <a:t>Heb. 2:12 – </a:t>
            </a:r>
            <a:r>
              <a:rPr lang="en-US" dirty="0">
                <a:solidFill>
                  <a:schemeClr val="tx2"/>
                </a:solidFill>
                <a:latin typeface="HarmoniaSansW01-Regular" panose="020B0502030402020204" pitchFamily="34" charset="0"/>
              </a:rPr>
              <a:t>sing</a:t>
            </a:r>
            <a:r>
              <a:rPr lang="en-US" dirty="0">
                <a:latin typeface="HarmoniaSansW01-Regular" panose="020B0502030402020204" pitchFamily="34" charset="0"/>
              </a:rPr>
              <a:t> </a:t>
            </a:r>
          </a:p>
          <a:p>
            <a:r>
              <a:rPr lang="en-US" dirty="0">
                <a:latin typeface="HarmoniaSansW01-Regular" panose="020B0502030402020204" pitchFamily="34" charset="0"/>
              </a:rPr>
              <a:t>Jas. 5:13</a:t>
            </a:r>
          </a:p>
          <a:p>
            <a:endParaRPr lang="en-US" dirty="0">
              <a:solidFill>
                <a:schemeClr val="tx2"/>
              </a:solidFill>
              <a:latin typeface="HarmoniaSansW01-Regular" panose="020B0502030402020204" pitchFamily="34" charset="0"/>
            </a:endParaRPr>
          </a:p>
          <a:p>
            <a:endParaRPr lang="en-US" dirty="0">
              <a:solidFill>
                <a:schemeClr val="tx2"/>
              </a:solidFill>
              <a:latin typeface="HarmoniaSansW01-Regular" panose="020B0502030402020204" pitchFamily="34" charset="0"/>
            </a:endParaRPr>
          </a:p>
          <a:p>
            <a:endParaRPr lang="en-US" dirty="0">
              <a:latin typeface="HarmoniaSansW01-Regular" panose="020B0502030402020204" pitchFamily="34" charset="0"/>
            </a:endParaRPr>
          </a:p>
        </p:txBody>
      </p:sp>
      <p:sp>
        <p:nvSpPr>
          <p:cNvPr id="4" name="Rectangle 3"/>
          <p:cNvSpPr/>
          <p:nvPr/>
        </p:nvSpPr>
        <p:spPr>
          <a:xfrm>
            <a:off x="4724400" y="1447800"/>
            <a:ext cx="4267200" cy="5257800"/>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spcBef>
                <a:spcPct val="20000"/>
              </a:spcBef>
            </a:pPr>
            <a:r>
              <a:rPr lang="en-US" sz="2800" dirty="0">
                <a:solidFill>
                  <a:prstClr val="black"/>
                </a:solidFill>
              </a:rPr>
              <a:t> “Is anyone among you suffering? Let him pray.</a:t>
            </a:r>
          </a:p>
          <a:p>
            <a:pPr lvl="0" algn="ctr">
              <a:spcBef>
                <a:spcPct val="20000"/>
              </a:spcBef>
            </a:pPr>
            <a:endParaRPr lang="en-US" sz="1400" dirty="0">
              <a:solidFill>
                <a:prstClr val="black"/>
              </a:solidFill>
            </a:endParaRPr>
          </a:p>
          <a:p>
            <a:pPr lvl="0" algn="ctr">
              <a:spcBef>
                <a:spcPct val="20000"/>
              </a:spcBef>
            </a:pPr>
            <a:r>
              <a:rPr lang="en-US" sz="2800" dirty="0">
                <a:solidFill>
                  <a:prstClr val="black"/>
                </a:solidFill>
              </a:rPr>
              <a:t>Is anyone cheerful? </a:t>
            </a:r>
            <a:br>
              <a:rPr lang="en-US" sz="2800" dirty="0">
                <a:solidFill>
                  <a:prstClr val="black"/>
                </a:solidFill>
              </a:rPr>
            </a:br>
            <a:r>
              <a:rPr lang="en-US" sz="2800" dirty="0">
                <a:solidFill>
                  <a:prstClr val="black"/>
                </a:solidFill>
              </a:rPr>
              <a:t>Let him </a:t>
            </a:r>
            <a:r>
              <a:rPr lang="en-US" sz="2800" dirty="0">
                <a:solidFill>
                  <a:schemeClr val="tx2"/>
                </a:solidFill>
              </a:rPr>
              <a:t>sing</a:t>
            </a:r>
            <a:r>
              <a:rPr lang="en-US" sz="2800" dirty="0">
                <a:solidFill>
                  <a:prstClr val="black"/>
                </a:solidFill>
              </a:rPr>
              <a:t> psalms. ”</a:t>
            </a:r>
          </a:p>
        </p:txBody>
      </p:sp>
    </p:spTree>
    <p:extLst>
      <p:ext uri="{BB962C8B-B14F-4D97-AF65-F5344CB8AC3E}">
        <p14:creationId xmlns:p14="http://schemas.microsoft.com/office/powerpoint/2010/main" val="1719546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639CC-6E62-4A2B-A9EC-01B6279CCE82}"/>
              </a:ext>
            </a:extLst>
          </p:cNvPr>
          <p:cNvSpPr>
            <a:spLocks noGrp="1"/>
          </p:cNvSpPr>
          <p:nvPr>
            <p:ph type="title"/>
          </p:nvPr>
        </p:nvSpPr>
        <p:spPr>
          <a:xfrm>
            <a:off x="0" y="152400"/>
            <a:ext cx="9144000" cy="1143000"/>
          </a:xfrm>
        </p:spPr>
        <p:txBody>
          <a:bodyPr>
            <a:normAutofit/>
          </a:bodyPr>
          <a:lstStyle/>
          <a:p>
            <a:r>
              <a:rPr lang="en-US" dirty="0">
                <a:latin typeface="Boisterous" panose="02000507000000020003" pitchFamily="2" charset="0"/>
              </a:rPr>
              <a:t>Musical Worship in  the New Testament</a:t>
            </a:r>
          </a:p>
        </p:txBody>
      </p:sp>
      <p:sp>
        <p:nvSpPr>
          <p:cNvPr id="3" name="Content Placeholder 2">
            <a:extLst>
              <a:ext uri="{FF2B5EF4-FFF2-40B4-BE49-F238E27FC236}">
                <a16:creationId xmlns:a16="http://schemas.microsoft.com/office/drawing/2014/main" id="{7E07355A-FD5A-4ECE-9459-3D11F734B64E}"/>
              </a:ext>
            </a:extLst>
          </p:cNvPr>
          <p:cNvSpPr>
            <a:spLocks noGrp="1"/>
          </p:cNvSpPr>
          <p:nvPr>
            <p:ph idx="1"/>
          </p:nvPr>
        </p:nvSpPr>
        <p:spPr>
          <a:xfrm>
            <a:off x="228600" y="1295400"/>
            <a:ext cx="8915400" cy="5562600"/>
          </a:xfrm>
        </p:spPr>
        <p:txBody>
          <a:bodyPr>
            <a:normAutofit/>
          </a:bodyPr>
          <a:lstStyle/>
          <a:p>
            <a:r>
              <a:rPr lang="en-US" dirty="0">
                <a:latin typeface="HarmoniaSansW01-Regular" panose="020B0502030402020204" pitchFamily="34" charset="0"/>
              </a:rPr>
              <a:t>Matt. 26:30 – </a:t>
            </a:r>
            <a:r>
              <a:rPr lang="en-US" dirty="0">
                <a:solidFill>
                  <a:schemeClr val="tx2"/>
                </a:solidFill>
                <a:latin typeface="HarmoniaSansW01-Regular" panose="020B0502030402020204" pitchFamily="34" charset="0"/>
              </a:rPr>
              <a:t>sung</a:t>
            </a:r>
          </a:p>
          <a:p>
            <a:r>
              <a:rPr lang="en-US" dirty="0">
                <a:latin typeface="HarmoniaSansW01-Regular" panose="020B0502030402020204" pitchFamily="34" charset="0"/>
              </a:rPr>
              <a:t>Mk. 14:26 – </a:t>
            </a:r>
            <a:r>
              <a:rPr lang="en-US" dirty="0">
                <a:solidFill>
                  <a:schemeClr val="tx2"/>
                </a:solidFill>
                <a:latin typeface="HarmoniaSansW01-Regular" panose="020B0502030402020204" pitchFamily="34" charset="0"/>
              </a:rPr>
              <a:t>sung</a:t>
            </a:r>
            <a:endParaRPr lang="en-US" dirty="0">
              <a:latin typeface="HarmoniaSansW01-Regular" panose="020B0502030402020204" pitchFamily="34" charset="0"/>
            </a:endParaRPr>
          </a:p>
          <a:p>
            <a:r>
              <a:rPr lang="en-US" dirty="0">
                <a:latin typeface="HarmoniaSansW01-Regular" panose="020B0502030402020204" pitchFamily="34" charset="0"/>
              </a:rPr>
              <a:t>Acts 16:25 – </a:t>
            </a:r>
            <a:r>
              <a:rPr lang="en-US" dirty="0">
                <a:solidFill>
                  <a:schemeClr val="tx2"/>
                </a:solidFill>
                <a:latin typeface="HarmoniaSansW01-Regular" panose="020B0502030402020204" pitchFamily="34" charset="0"/>
              </a:rPr>
              <a:t>singing</a:t>
            </a:r>
          </a:p>
          <a:p>
            <a:r>
              <a:rPr lang="en-US" dirty="0">
                <a:latin typeface="HarmoniaSansW01-Regular" panose="020B0502030402020204" pitchFamily="34" charset="0"/>
              </a:rPr>
              <a:t>Rom. 15:9 – </a:t>
            </a:r>
            <a:r>
              <a:rPr lang="en-US" dirty="0">
                <a:solidFill>
                  <a:schemeClr val="tx2"/>
                </a:solidFill>
                <a:latin typeface="HarmoniaSansW01-Regular" panose="020B0502030402020204" pitchFamily="34" charset="0"/>
              </a:rPr>
              <a:t>sing</a:t>
            </a:r>
          </a:p>
          <a:p>
            <a:r>
              <a:rPr lang="en-US" dirty="0">
                <a:latin typeface="HarmoniaSansW01-Regular" panose="020B0502030402020204" pitchFamily="34" charset="0"/>
              </a:rPr>
              <a:t>1 Cor. 14:15 – </a:t>
            </a:r>
            <a:r>
              <a:rPr lang="en-US" dirty="0">
                <a:solidFill>
                  <a:schemeClr val="tx2"/>
                </a:solidFill>
                <a:latin typeface="HarmoniaSansW01-Regular" panose="020B0502030402020204" pitchFamily="34" charset="0"/>
              </a:rPr>
              <a:t>sing</a:t>
            </a:r>
          </a:p>
          <a:p>
            <a:r>
              <a:rPr lang="en-US" dirty="0">
                <a:latin typeface="HarmoniaSansW01-Regular" panose="020B0502030402020204" pitchFamily="34" charset="0"/>
              </a:rPr>
              <a:t>Eph. 5:19 – </a:t>
            </a:r>
            <a:r>
              <a:rPr lang="en-US" dirty="0">
                <a:solidFill>
                  <a:schemeClr val="tx2"/>
                </a:solidFill>
                <a:latin typeface="HarmoniaSansW01-Regular" panose="020B0502030402020204" pitchFamily="34" charset="0"/>
              </a:rPr>
              <a:t>singing</a:t>
            </a:r>
          </a:p>
          <a:p>
            <a:r>
              <a:rPr lang="en-US" dirty="0">
                <a:latin typeface="HarmoniaSansW01-Regular" panose="020B0502030402020204" pitchFamily="34" charset="0"/>
              </a:rPr>
              <a:t>Col. 3:16 – </a:t>
            </a:r>
            <a:r>
              <a:rPr lang="en-US" dirty="0">
                <a:solidFill>
                  <a:schemeClr val="tx2"/>
                </a:solidFill>
                <a:latin typeface="HarmoniaSansW01-Regular" panose="020B0502030402020204" pitchFamily="34" charset="0"/>
              </a:rPr>
              <a:t>singing</a:t>
            </a:r>
          </a:p>
          <a:p>
            <a:r>
              <a:rPr lang="en-US" dirty="0">
                <a:latin typeface="HarmoniaSansW01-Regular" panose="020B0502030402020204" pitchFamily="34" charset="0"/>
              </a:rPr>
              <a:t>Heb. 2:12 – </a:t>
            </a:r>
            <a:r>
              <a:rPr lang="en-US" dirty="0">
                <a:solidFill>
                  <a:schemeClr val="tx2"/>
                </a:solidFill>
                <a:latin typeface="HarmoniaSansW01-Regular" panose="020B0502030402020204" pitchFamily="34" charset="0"/>
              </a:rPr>
              <a:t>sing</a:t>
            </a:r>
            <a:r>
              <a:rPr lang="en-US" dirty="0">
                <a:latin typeface="HarmoniaSansW01-Regular" panose="020B0502030402020204" pitchFamily="34" charset="0"/>
              </a:rPr>
              <a:t> </a:t>
            </a:r>
          </a:p>
          <a:p>
            <a:r>
              <a:rPr lang="en-US" dirty="0">
                <a:latin typeface="HarmoniaSansW01-Regular" panose="020B0502030402020204" pitchFamily="34" charset="0"/>
              </a:rPr>
              <a:t>Jas. 5:13 – </a:t>
            </a:r>
            <a:r>
              <a:rPr lang="en-US" dirty="0">
                <a:solidFill>
                  <a:schemeClr val="tx2"/>
                </a:solidFill>
                <a:latin typeface="HarmoniaSansW01-Regular" panose="020B0502030402020204" pitchFamily="34" charset="0"/>
              </a:rPr>
              <a:t>sing</a:t>
            </a:r>
            <a:r>
              <a:rPr lang="en-US" dirty="0">
                <a:latin typeface="HarmoniaSansW01-Regular" panose="020B0502030402020204" pitchFamily="34" charset="0"/>
              </a:rPr>
              <a:t> </a:t>
            </a:r>
          </a:p>
          <a:p>
            <a:endParaRPr lang="en-US" dirty="0">
              <a:solidFill>
                <a:schemeClr val="tx2"/>
              </a:solidFill>
              <a:latin typeface="HarmoniaSansW01-Regular" panose="020B0502030402020204" pitchFamily="34" charset="0"/>
            </a:endParaRPr>
          </a:p>
          <a:p>
            <a:endParaRPr lang="en-US" dirty="0">
              <a:solidFill>
                <a:schemeClr val="tx2"/>
              </a:solidFill>
              <a:latin typeface="HarmoniaSansW01-Regular" panose="020B0502030402020204" pitchFamily="34" charset="0"/>
            </a:endParaRPr>
          </a:p>
          <a:p>
            <a:endParaRPr lang="en-US" dirty="0">
              <a:latin typeface="HarmoniaSansW01-Regular" panose="020B0502030402020204" pitchFamily="34" charset="0"/>
            </a:endParaRPr>
          </a:p>
        </p:txBody>
      </p:sp>
      <p:sp>
        <p:nvSpPr>
          <p:cNvPr id="4" name="Rectangle 3"/>
          <p:cNvSpPr/>
          <p:nvPr/>
        </p:nvSpPr>
        <p:spPr>
          <a:xfrm>
            <a:off x="4724400" y="1981200"/>
            <a:ext cx="4267200" cy="4724400"/>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spcBef>
                <a:spcPct val="20000"/>
              </a:spcBef>
            </a:pPr>
            <a:r>
              <a:rPr lang="en-US" sz="2800" dirty="0">
                <a:solidFill>
                  <a:prstClr val="black"/>
                </a:solidFill>
              </a:rPr>
              <a:t> “Therefore by Him </a:t>
            </a:r>
            <a:br>
              <a:rPr lang="en-US" sz="2800" dirty="0">
                <a:solidFill>
                  <a:prstClr val="black"/>
                </a:solidFill>
              </a:rPr>
            </a:br>
            <a:r>
              <a:rPr lang="en-US" sz="2800" dirty="0">
                <a:solidFill>
                  <a:prstClr val="black"/>
                </a:solidFill>
              </a:rPr>
              <a:t>let us continually offer the sacrifice of praise to God, that is, </a:t>
            </a:r>
            <a:r>
              <a:rPr lang="en-US" sz="2800" dirty="0">
                <a:solidFill>
                  <a:schemeClr val="tx2"/>
                </a:solidFill>
              </a:rPr>
              <a:t>the fruit of our lips</a:t>
            </a:r>
            <a:r>
              <a:rPr lang="en-US" sz="2800" dirty="0">
                <a:solidFill>
                  <a:prstClr val="black"/>
                </a:solidFill>
              </a:rPr>
              <a:t>, giving thanks to His name. ”</a:t>
            </a:r>
          </a:p>
        </p:txBody>
      </p:sp>
      <p:sp>
        <p:nvSpPr>
          <p:cNvPr id="5" name="Content Placeholder 2">
            <a:extLst>
              <a:ext uri="{FF2B5EF4-FFF2-40B4-BE49-F238E27FC236}">
                <a16:creationId xmlns:a16="http://schemas.microsoft.com/office/drawing/2014/main" id="{7E07355A-FD5A-4ECE-9459-3D11F734B64E}"/>
              </a:ext>
            </a:extLst>
          </p:cNvPr>
          <p:cNvSpPr txBox="1">
            <a:spLocks/>
          </p:cNvSpPr>
          <p:nvPr/>
        </p:nvSpPr>
        <p:spPr>
          <a:xfrm>
            <a:off x="4666247" y="1295400"/>
            <a:ext cx="4477753" cy="5562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latin typeface="HarmoniaSansW01-Regular" panose="020B0502030402020204" pitchFamily="34" charset="0"/>
              </a:rPr>
              <a:t>Heb. 13:15</a:t>
            </a:r>
          </a:p>
        </p:txBody>
      </p:sp>
    </p:spTree>
    <p:extLst>
      <p:ext uri="{BB962C8B-B14F-4D97-AF65-F5344CB8AC3E}">
        <p14:creationId xmlns:p14="http://schemas.microsoft.com/office/powerpoint/2010/main" val="276738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8168C-EF10-44CD-83DE-D6CCECA7A667}"/>
              </a:ext>
            </a:extLst>
          </p:cNvPr>
          <p:cNvSpPr>
            <a:spLocks noGrp="1"/>
          </p:cNvSpPr>
          <p:nvPr>
            <p:ph type="title"/>
          </p:nvPr>
        </p:nvSpPr>
        <p:spPr>
          <a:xfrm>
            <a:off x="465220" y="274638"/>
            <a:ext cx="8221579" cy="1143000"/>
          </a:xfrm>
        </p:spPr>
        <p:txBody>
          <a:bodyPr>
            <a:normAutofit/>
          </a:bodyPr>
          <a:lstStyle/>
          <a:p>
            <a:r>
              <a:rPr lang="en-US" dirty="0">
                <a:latin typeface="Boisterous" panose="02000507000000020003" pitchFamily="2" charset="0"/>
              </a:rPr>
              <a:t>How Are We To Sing</a:t>
            </a:r>
          </a:p>
        </p:txBody>
      </p:sp>
      <p:sp>
        <p:nvSpPr>
          <p:cNvPr id="3" name="Content Placeholder 2">
            <a:extLst>
              <a:ext uri="{FF2B5EF4-FFF2-40B4-BE49-F238E27FC236}">
                <a16:creationId xmlns:a16="http://schemas.microsoft.com/office/drawing/2014/main" id="{E2B11A1B-C86A-4C1D-A3A1-CEC11BDC763F}"/>
              </a:ext>
            </a:extLst>
          </p:cNvPr>
          <p:cNvSpPr>
            <a:spLocks noGrp="1"/>
          </p:cNvSpPr>
          <p:nvPr>
            <p:ph idx="1"/>
          </p:nvPr>
        </p:nvSpPr>
        <p:spPr/>
        <p:txBody>
          <a:bodyPr/>
          <a:lstStyle/>
          <a:p>
            <a:r>
              <a:rPr lang="en-US" dirty="0"/>
              <a:t>Making melody in your heart (Eph. 5:19)</a:t>
            </a:r>
          </a:p>
          <a:p>
            <a:pPr lvl="1"/>
            <a:r>
              <a:rPr lang="en-US" dirty="0"/>
              <a:t>In your heart doesn’t always come out in the voice and ears of hearers</a:t>
            </a:r>
          </a:p>
          <a:p>
            <a:r>
              <a:rPr lang="en-US" dirty="0"/>
              <a:t>Sing with the spirit and understanding</a:t>
            </a:r>
            <a:br>
              <a:rPr lang="en-US" dirty="0"/>
            </a:br>
            <a:r>
              <a:rPr lang="en-US" dirty="0"/>
              <a:t>(1 Cor. 14:15)</a:t>
            </a:r>
          </a:p>
          <a:p>
            <a:pPr lvl="1"/>
            <a:r>
              <a:rPr lang="en-US" dirty="0"/>
              <a:t>Immediate context in regards to spiritual gifts but other verses in our study will affirm that we must have proper attitude in our singing – not going through motions of singing while thinking about other things (i.e. lunch) but also singing to be understood (not muttering)</a:t>
            </a:r>
          </a:p>
        </p:txBody>
      </p:sp>
    </p:spTree>
    <p:extLst>
      <p:ext uri="{BB962C8B-B14F-4D97-AF65-F5344CB8AC3E}">
        <p14:creationId xmlns:p14="http://schemas.microsoft.com/office/powerpoint/2010/main" val="1510743974"/>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FAA2A6-ED5A-4A54-863A-D75DB060207C}"/>
              </a:ext>
            </a:extLst>
          </p:cNvPr>
          <p:cNvSpPr>
            <a:spLocks noGrp="1"/>
          </p:cNvSpPr>
          <p:nvPr>
            <p:ph idx="1"/>
          </p:nvPr>
        </p:nvSpPr>
        <p:spPr>
          <a:xfrm>
            <a:off x="0" y="1600200"/>
            <a:ext cx="9296400" cy="5257800"/>
          </a:xfrm>
        </p:spPr>
        <p:txBody>
          <a:bodyPr>
            <a:normAutofit/>
          </a:bodyPr>
          <a:lstStyle/>
          <a:p>
            <a:r>
              <a:rPr lang="en-US" dirty="0"/>
              <a:t>First and foremost, praising God (Acts 16:25; </a:t>
            </a:r>
            <a:br>
              <a:rPr lang="en-US" dirty="0"/>
            </a:br>
            <a:r>
              <a:rPr lang="en-US" dirty="0"/>
              <a:t>Rom. 15:9; Eph. 5:19; Col. 3:16; Heb. 2:12, 13:15)</a:t>
            </a:r>
          </a:p>
          <a:p>
            <a:pPr lvl="1"/>
            <a:r>
              <a:rPr lang="en-US" dirty="0"/>
              <a:t>Many ways to do this:</a:t>
            </a:r>
          </a:p>
          <a:p>
            <a:pPr lvl="2"/>
            <a:r>
              <a:rPr lang="en-US" dirty="0"/>
              <a:t>Praise outright</a:t>
            </a:r>
            <a:br>
              <a:rPr lang="en-US" dirty="0"/>
            </a:br>
            <a:r>
              <a:rPr lang="en-US" dirty="0"/>
              <a:t>(“Hallelujah, Praise Jehovah”, “God is so Good”, </a:t>
            </a:r>
            <a:br>
              <a:rPr lang="en-US" dirty="0"/>
            </a:br>
            <a:r>
              <a:rPr lang="en-US" dirty="0"/>
              <a:t>“As the Deer”)</a:t>
            </a:r>
          </a:p>
          <a:p>
            <a:pPr lvl="2"/>
            <a:r>
              <a:rPr lang="en-US" dirty="0"/>
              <a:t>Remembering what God (Father, Son, Holy Spirit) </a:t>
            </a:r>
            <a:br>
              <a:rPr lang="en-US" dirty="0"/>
            </a:br>
            <a:r>
              <a:rPr lang="en-US" dirty="0"/>
              <a:t>does for us (“Lord, I Believe”, “Living Water”, </a:t>
            </a:r>
            <a:br>
              <a:rPr lang="en-US" dirty="0"/>
            </a:br>
            <a:r>
              <a:rPr lang="en-US" dirty="0"/>
              <a:t>“I Gave My Life For Thee”)</a:t>
            </a:r>
          </a:p>
          <a:p>
            <a:r>
              <a:rPr lang="en-US" dirty="0"/>
              <a:t>In this study, we are going to focus on the </a:t>
            </a:r>
            <a:br>
              <a:rPr lang="en-US" dirty="0"/>
            </a:br>
            <a:r>
              <a:rPr lang="en-US" dirty="0">
                <a:solidFill>
                  <a:schemeClr val="accent2"/>
                </a:solidFill>
                <a:latin typeface="+mj-lt"/>
              </a:rPr>
              <a:t>OTHER</a:t>
            </a:r>
            <a:r>
              <a:rPr lang="en-US" dirty="0"/>
              <a:t> purpose of our singing.</a:t>
            </a:r>
          </a:p>
        </p:txBody>
      </p:sp>
      <p:sp>
        <p:nvSpPr>
          <p:cNvPr id="8" name="Title 1">
            <a:extLst>
              <a:ext uri="{FF2B5EF4-FFF2-40B4-BE49-F238E27FC236}">
                <a16:creationId xmlns:a16="http://schemas.microsoft.com/office/drawing/2014/main" id="{6C647287-281E-4F84-871B-1ED8F90AA030}"/>
              </a:ext>
            </a:extLst>
          </p:cNvPr>
          <p:cNvSpPr>
            <a:spLocks noGrp="1"/>
          </p:cNvSpPr>
          <p:nvPr>
            <p:ph type="title"/>
          </p:nvPr>
        </p:nvSpPr>
        <p:spPr>
          <a:xfrm rot="21411810">
            <a:off x="457200" y="274638"/>
            <a:ext cx="8229600" cy="1143000"/>
          </a:xfrm>
          <a:scene3d>
            <a:camera prst="orthographicFront">
              <a:rot lat="0" lon="0" rev="21420000"/>
            </a:camera>
            <a:lightRig rig="threePt" dir="t"/>
          </a:scene3d>
        </p:spPr>
        <p:txBody>
          <a:bodyPr/>
          <a:lstStyle/>
          <a:p>
            <a:r>
              <a:rPr lang="en-US" dirty="0">
                <a:latin typeface="Boisterous" panose="02000507000000020003" pitchFamily="2" charset="0"/>
              </a:rPr>
              <a:t>The Purpose </a:t>
            </a:r>
            <a:r>
              <a:rPr lang="en-US" dirty="0" err="1">
                <a:latin typeface="Boisterous" panose="02000507000000020003" pitchFamily="2" charset="0"/>
              </a:rPr>
              <a:t>ofSinging</a:t>
            </a:r>
            <a:endParaRPr lang="en-US" dirty="0">
              <a:latin typeface="Boisterous" panose="02000507000000020003" pitchFamily="2" charset="0"/>
            </a:endParaRPr>
          </a:p>
        </p:txBody>
      </p:sp>
    </p:spTree>
    <p:extLst>
      <p:ext uri="{BB962C8B-B14F-4D97-AF65-F5344CB8AC3E}">
        <p14:creationId xmlns:p14="http://schemas.microsoft.com/office/powerpoint/2010/main" val="4093476103"/>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par>
                          <p:cTn id="8" fill="hold">
                            <p:stCondLst>
                              <p:cond delay="500"/>
                            </p:stCondLst>
                            <p:childTnLst>
                              <p:par>
                                <p:cTn id="9" presetID="14" presetClass="entr" presetSubtype="10" fill="hold" nodeType="afterEffect">
                                  <p:stCondLst>
                                    <p:cond delay="200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1" dur="5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6685C-8A63-4781-9964-3677C4C850D9}"/>
              </a:ext>
            </a:extLst>
          </p:cNvPr>
          <p:cNvSpPr>
            <a:spLocks noGrp="1"/>
          </p:cNvSpPr>
          <p:nvPr>
            <p:ph type="title"/>
          </p:nvPr>
        </p:nvSpPr>
        <p:spPr>
          <a:xfrm rot="21354786">
            <a:off x="0" y="1798638"/>
            <a:ext cx="9144000" cy="1143000"/>
          </a:xfrm>
          <a:scene3d>
            <a:camera prst="orthographicFront">
              <a:rot lat="0" lon="0" rev="21299999"/>
            </a:camera>
            <a:lightRig rig="threePt" dir="t"/>
          </a:scene3d>
        </p:spPr>
        <p:txBody>
          <a:bodyPr>
            <a:normAutofit/>
          </a:bodyPr>
          <a:lstStyle/>
          <a:p>
            <a:r>
              <a:rPr lang="en-US" dirty="0">
                <a:latin typeface="Boisterous" panose="02000507000000020003" pitchFamily="2" charset="0"/>
              </a:rPr>
              <a:t>Teaching One Another…</a:t>
            </a:r>
          </a:p>
        </p:txBody>
      </p:sp>
      <p:sp>
        <p:nvSpPr>
          <p:cNvPr id="3" name="Content Placeholder 2">
            <a:extLst>
              <a:ext uri="{FF2B5EF4-FFF2-40B4-BE49-F238E27FC236}">
                <a16:creationId xmlns:a16="http://schemas.microsoft.com/office/drawing/2014/main" id="{8B27A03D-0713-4F56-BF24-47BE744287FF}"/>
              </a:ext>
            </a:extLst>
          </p:cNvPr>
          <p:cNvSpPr>
            <a:spLocks noGrp="1"/>
          </p:cNvSpPr>
          <p:nvPr>
            <p:ph idx="1"/>
          </p:nvPr>
        </p:nvSpPr>
        <p:spPr>
          <a:xfrm>
            <a:off x="419100" y="3048000"/>
            <a:ext cx="8305800" cy="5257800"/>
          </a:xfrm>
        </p:spPr>
        <p:txBody>
          <a:bodyPr numCol="2">
            <a:normAutofit lnSpcReduction="10000"/>
          </a:bodyPr>
          <a:lstStyle/>
          <a:p>
            <a:r>
              <a:rPr lang="en-US" dirty="0"/>
              <a:t>How to Rejoice</a:t>
            </a:r>
          </a:p>
          <a:p>
            <a:r>
              <a:rPr lang="en-US" dirty="0"/>
              <a:t>How to Pray</a:t>
            </a:r>
          </a:p>
          <a:p>
            <a:r>
              <a:rPr lang="en-US" dirty="0"/>
              <a:t>How to Trust</a:t>
            </a:r>
          </a:p>
          <a:p>
            <a:r>
              <a:rPr lang="en-US" dirty="0"/>
              <a:t>How to Endure</a:t>
            </a:r>
          </a:p>
          <a:p>
            <a:r>
              <a:rPr lang="en-US" dirty="0"/>
              <a:t>How to Praise</a:t>
            </a:r>
          </a:p>
          <a:p>
            <a:r>
              <a:rPr lang="en-US" dirty="0"/>
              <a:t>How to Love</a:t>
            </a:r>
          </a:p>
          <a:p>
            <a:endParaRPr lang="en-US" dirty="0"/>
          </a:p>
          <a:p>
            <a:endParaRPr lang="en-US" dirty="0"/>
          </a:p>
          <a:p>
            <a:endParaRPr lang="en-US" dirty="0"/>
          </a:p>
          <a:p>
            <a:r>
              <a:rPr lang="en-US" dirty="0"/>
              <a:t>How to Study</a:t>
            </a:r>
          </a:p>
          <a:p>
            <a:r>
              <a:rPr lang="en-US" dirty="0"/>
              <a:t>How to Serve</a:t>
            </a:r>
          </a:p>
          <a:p>
            <a:r>
              <a:rPr lang="en-US" dirty="0"/>
              <a:t>How to Hope</a:t>
            </a:r>
          </a:p>
          <a:p>
            <a:r>
              <a:rPr lang="en-US" dirty="0"/>
              <a:t>How to Fight</a:t>
            </a:r>
          </a:p>
          <a:p>
            <a:r>
              <a:rPr lang="en-US" dirty="0"/>
              <a:t>How to Follow</a:t>
            </a:r>
          </a:p>
          <a:p>
            <a:r>
              <a:rPr lang="en-US" dirty="0"/>
              <a:t>How to Teach</a:t>
            </a:r>
          </a:p>
          <a:p>
            <a:endParaRPr lang="en-US" dirty="0"/>
          </a:p>
          <a:p>
            <a:endParaRPr lang="en-US" dirty="0"/>
          </a:p>
          <a:p>
            <a:endParaRPr lang="en-US" dirty="0"/>
          </a:p>
        </p:txBody>
      </p:sp>
      <p:sp>
        <p:nvSpPr>
          <p:cNvPr id="4" name="Rectangle 3"/>
          <p:cNvSpPr/>
          <p:nvPr/>
        </p:nvSpPr>
        <p:spPr>
          <a:xfrm>
            <a:off x="0" y="124361"/>
            <a:ext cx="9144000" cy="1631216"/>
          </a:xfrm>
          <a:prstGeom prst="rect">
            <a:avLst/>
          </a:prstGeom>
        </p:spPr>
        <p:txBody>
          <a:bodyPr wrap="square" lIns="45720" rIns="45720">
            <a:spAutoFit/>
          </a:bodyPr>
          <a:lstStyle/>
          <a:p>
            <a:pPr algn="ctr"/>
            <a:r>
              <a:rPr lang="en-US" sz="2000" i="1" baseline="30000" dirty="0">
                <a:solidFill>
                  <a:srgbClr val="000000"/>
                </a:solidFill>
              </a:rPr>
              <a:t> </a:t>
            </a:r>
            <a:r>
              <a:rPr lang="en-US" sz="2000" i="1" dirty="0">
                <a:solidFill>
                  <a:srgbClr val="000000"/>
                </a:solidFill>
              </a:rPr>
              <a:t>Let the word of Christ dwell in you richly in all wisdom, </a:t>
            </a:r>
          </a:p>
          <a:p>
            <a:pPr algn="ctr"/>
            <a:r>
              <a:rPr lang="en-US" sz="2000" b="1" i="1" dirty="0">
                <a:solidFill>
                  <a:schemeClr val="accent2"/>
                </a:solidFill>
                <a:latin typeface="+mj-lt"/>
              </a:rPr>
              <a:t>teaching and admonishing one another </a:t>
            </a:r>
            <a:br>
              <a:rPr lang="en-US" sz="2000" b="1" i="1" dirty="0">
                <a:solidFill>
                  <a:schemeClr val="accent2"/>
                </a:solidFill>
                <a:latin typeface="+mj-lt"/>
              </a:rPr>
            </a:br>
            <a:r>
              <a:rPr lang="en-US" sz="2000" b="1" i="1" dirty="0">
                <a:solidFill>
                  <a:schemeClr val="accent2"/>
                </a:solidFill>
                <a:latin typeface="+mj-lt"/>
              </a:rPr>
              <a:t>in psalms and hymns and spiritual songs, </a:t>
            </a:r>
            <a:br>
              <a:rPr lang="en-US" sz="2000" b="1" i="1" dirty="0">
                <a:solidFill>
                  <a:schemeClr val="accent2"/>
                </a:solidFill>
              </a:rPr>
            </a:br>
            <a:r>
              <a:rPr lang="en-US" sz="2000" i="1" dirty="0">
                <a:solidFill>
                  <a:srgbClr val="000000"/>
                </a:solidFill>
              </a:rPr>
              <a:t>singing with grace in your hearts to the Lord. </a:t>
            </a:r>
            <a:br>
              <a:rPr lang="en-US" sz="2000" i="1" dirty="0">
                <a:solidFill>
                  <a:srgbClr val="000000"/>
                </a:solidFill>
              </a:rPr>
            </a:br>
            <a:r>
              <a:rPr lang="en-US" sz="2000" i="1" dirty="0">
                <a:solidFill>
                  <a:srgbClr val="000000"/>
                </a:solidFill>
              </a:rPr>
              <a:t>					(Col. 3:16)</a:t>
            </a:r>
            <a:endParaRPr lang="en-US" sz="2000" i="1" dirty="0"/>
          </a:p>
        </p:txBody>
      </p:sp>
      <p:sp>
        <p:nvSpPr>
          <p:cNvPr id="5" name="TextBox 4"/>
          <p:cNvSpPr txBox="1"/>
          <p:nvPr/>
        </p:nvSpPr>
        <p:spPr>
          <a:xfrm>
            <a:off x="3737810" y="6400800"/>
            <a:ext cx="5406190" cy="369332"/>
          </a:xfrm>
          <a:prstGeom prst="rect">
            <a:avLst/>
          </a:prstGeom>
          <a:noFill/>
        </p:spPr>
        <p:txBody>
          <a:bodyPr wrap="square" rtlCol="0">
            <a:spAutoFit/>
          </a:bodyPr>
          <a:lstStyle/>
          <a:p>
            <a:pPr algn="r"/>
            <a:r>
              <a:rPr lang="en-US" u="sng" dirty="0">
                <a:solidFill>
                  <a:schemeClr val="tx2"/>
                </a:solidFill>
              </a:rPr>
              <a:t>With One Heart, With One Voice</a:t>
            </a:r>
            <a:r>
              <a:rPr lang="en-US" dirty="0">
                <a:solidFill>
                  <a:schemeClr val="tx2"/>
                </a:solidFill>
              </a:rPr>
              <a:t>, Hal Hammons</a:t>
            </a:r>
          </a:p>
        </p:txBody>
      </p:sp>
    </p:spTree>
    <p:extLst>
      <p:ext uri="{BB962C8B-B14F-4D97-AF65-F5344CB8AC3E}">
        <p14:creationId xmlns:p14="http://schemas.microsoft.com/office/powerpoint/2010/main" val="799216481"/>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 presetClass="entr" presetSubtype="4" fill="hold" grpId="0" nodeType="afterEffect">
                                  <p:stCondLst>
                                    <p:cond delay="200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5" fill="hold">
                            <p:stCondLst>
                              <p:cond delay="3000"/>
                            </p:stCondLst>
                            <p:childTnLst>
                              <p:par>
                                <p:cTn id="16" presetID="2" presetClass="entr" presetSubtype="4" fill="hold" grpId="0" nodeType="afterEffect">
                                  <p:stCondLst>
                                    <p:cond delay="75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20" fill="hold">
                            <p:stCondLst>
                              <p:cond delay="4250"/>
                            </p:stCondLst>
                            <p:childTnLst>
                              <p:par>
                                <p:cTn id="21" presetID="2" presetClass="entr" presetSubtype="4" fill="hold" grpId="0" nodeType="afterEffect">
                                  <p:stCondLst>
                                    <p:cond delay="75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5" fill="hold">
                            <p:stCondLst>
                              <p:cond delay="5500"/>
                            </p:stCondLst>
                            <p:childTnLst>
                              <p:par>
                                <p:cTn id="26" presetID="2" presetClass="entr" presetSubtype="4" fill="hold" grpId="0" nodeType="afterEffect">
                                  <p:stCondLst>
                                    <p:cond delay="75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additive="base">
                                        <p:cTn id="2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30" fill="hold">
                            <p:stCondLst>
                              <p:cond delay="6750"/>
                            </p:stCondLst>
                            <p:childTnLst>
                              <p:par>
                                <p:cTn id="31" presetID="2" presetClass="entr" presetSubtype="4" fill="hold" grpId="0" nodeType="afterEffect">
                                  <p:stCondLst>
                                    <p:cond delay="75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additive="base">
                                        <p:cTn id="3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35" fill="hold">
                            <p:stCondLst>
                              <p:cond delay="8000"/>
                            </p:stCondLst>
                            <p:childTnLst>
                              <p:par>
                                <p:cTn id="36" presetID="2" presetClass="entr" presetSubtype="4" fill="hold" grpId="0" nodeType="afterEffect">
                                  <p:stCondLst>
                                    <p:cond delay="75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additive="base">
                                        <p:cTn id="3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40" fill="hold">
                            <p:stCondLst>
                              <p:cond delay="9250"/>
                            </p:stCondLst>
                            <p:childTnLst>
                              <p:par>
                                <p:cTn id="41" presetID="2" presetClass="entr" presetSubtype="4" fill="hold" grpId="0" nodeType="afterEffect">
                                  <p:stCondLst>
                                    <p:cond delay="75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par>
                          <p:cTn id="45" fill="hold">
                            <p:stCondLst>
                              <p:cond delay="10500"/>
                            </p:stCondLst>
                            <p:childTnLst>
                              <p:par>
                                <p:cTn id="46" presetID="2" presetClass="entr" presetSubtype="4" fill="hold" grpId="0" nodeType="afterEffect">
                                  <p:stCondLst>
                                    <p:cond delay="750"/>
                                  </p:stCondLst>
                                  <p:childTnLst>
                                    <p:set>
                                      <p:cBhvr>
                                        <p:cTn id="47" dur="1" fill="hold">
                                          <p:stCondLst>
                                            <p:cond delay="0"/>
                                          </p:stCondLst>
                                        </p:cTn>
                                        <p:tgtEl>
                                          <p:spTgt spid="3">
                                            <p:txEl>
                                              <p:pRg st="10" end="10"/>
                                            </p:txEl>
                                          </p:spTgt>
                                        </p:tgtEl>
                                        <p:attrNameLst>
                                          <p:attrName>style.visibility</p:attrName>
                                        </p:attrNameLst>
                                      </p:cBhvr>
                                      <p:to>
                                        <p:strVal val="visible"/>
                                      </p:to>
                                    </p:set>
                                    <p:anim calcmode="lin" valueType="num">
                                      <p:cBhvr additive="base">
                                        <p:cTn id="48"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par>
                          <p:cTn id="50" fill="hold">
                            <p:stCondLst>
                              <p:cond delay="11750"/>
                            </p:stCondLst>
                            <p:childTnLst>
                              <p:par>
                                <p:cTn id="51" presetID="2" presetClass="entr" presetSubtype="4" fill="hold" grpId="0" nodeType="afterEffect">
                                  <p:stCondLst>
                                    <p:cond delay="750"/>
                                  </p:stCondLst>
                                  <p:childTnLst>
                                    <p:set>
                                      <p:cBhvr>
                                        <p:cTn id="52" dur="1" fill="hold">
                                          <p:stCondLst>
                                            <p:cond delay="0"/>
                                          </p:stCondLst>
                                        </p:cTn>
                                        <p:tgtEl>
                                          <p:spTgt spid="3">
                                            <p:txEl>
                                              <p:pRg st="11" end="11"/>
                                            </p:txEl>
                                          </p:spTgt>
                                        </p:tgtEl>
                                        <p:attrNameLst>
                                          <p:attrName>style.visibility</p:attrName>
                                        </p:attrNameLst>
                                      </p:cBhvr>
                                      <p:to>
                                        <p:strVal val="visible"/>
                                      </p:to>
                                    </p:set>
                                    <p:anim calcmode="lin" valueType="num">
                                      <p:cBhvr additive="base">
                                        <p:cTn id="5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par>
                          <p:cTn id="55" fill="hold">
                            <p:stCondLst>
                              <p:cond delay="13000"/>
                            </p:stCondLst>
                            <p:childTnLst>
                              <p:par>
                                <p:cTn id="56" presetID="2" presetClass="entr" presetSubtype="4" fill="hold" grpId="0" nodeType="afterEffect">
                                  <p:stCondLst>
                                    <p:cond delay="750"/>
                                  </p:stCondLst>
                                  <p:childTnLst>
                                    <p:set>
                                      <p:cBhvr>
                                        <p:cTn id="57" dur="1" fill="hold">
                                          <p:stCondLst>
                                            <p:cond delay="0"/>
                                          </p:stCondLst>
                                        </p:cTn>
                                        <p:tgtEl>
                                          <p:spTgt spid="3">
                                            <p:txEl>
                                              <p:pRg st="12" end="12"/>
                                            </p:txEl>
                                          </p:spTgt>
                                        </p:tgtEl>
                                        <p:attrNameLst>
                                          <p:attrName>style.visibility</p:attrName>
                                        </p:attrNameLst>
                                      </p:cBhvr>
                                      <p:to>
                                        <p:strVal val="visible"/>
                                      </p:to>
                                    </p:set>
                                    <p:anim calcmode="lin" valueType="num">
                                      <p:cBhvr additive="base">
                                        <p:cTn id="58"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par>
                          <p:cTn id="60" fill="hold">
                            <p:stCondLst>
                              <p:cond delay="14250"/>
                            </p:stCondLst>
                            <p:childTnLst>
                              <p:par>
                                <p:cTn id="61" presetID="2" presetClass="entr" presetSubtype="4" fill="hold" grpId="0" nodeType="afterEffect">
                                  <p:stCondLst>
                                    <p:cond delay="750"/>
                                  </p:stCondLst>
                                  <p:childTnLst>
                                    <p:set>
                                      <p:cBhvr>
                                        <p:cTn id="62" dur="1" fill="hold">
                                          <p:stCondLst>
                                            <p:cond delay="0"/>
                                          </p:stCondLst>
                                        </p:cTn>
                                        <p:tgtEl>
                                          <p:spTgt spid="3">
                                            <p:txEl>
                                              <p:pRg st="13" end="13"/>
                                            </p:txEl>
                                          </p:spTgt>
                                        </p:tgtEl>
                                        <p:attrNameLst>
                                          <p:attrName>style.visibility</p:attrName>
                                        </p:attrNameLst>
                                      </p:cBhvr>
                                      <p:to>
                                        <p:strVal val="visible"/>
                                      </p:to>
                                    </p:set>
                                    <p:anim calcmode="lin" valueType="num">
                                      <p:cBhvr additive="base">
                                        <p:cTn id="63"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par>
                          <p:cTn id="65" fill="hold">
                            <p:stCondLst>
                              <p:cond delay="15500"/>
                            </p:stCondLst>
                            <p:childTnLst>
                              <p:par>
                                <p:cTn id="66" presetID="2" presetClass="entr" presetSubtype="4" fill="hold" grpId="0" nodeType="afterEffect">
                                  <p:stCondLst>
                                    <p:cond delay="750"/>
                                  </p:stCondLst>
                                  <p:childTnLst>
                                    <p:set>
                                      <p:cBhvr>
                                        <p:cTn id="67" dur="1" fill="hold">
                                          <p:stCondLst>
                                            <p:cond delay="0"/>
                                          </p:stCondLst>
                                        </p:cTn>
                                        <p:tgtEl>
                                          <p:spTgt spid="3">
                                            <p:txEl>
                                              <p:pRg st="14" end="14"/>
                                            </p:txEl>
                                          </p:spTgt>
                                        </p:tgtEl>
                                        <p:attrNameLst>
                                          <p:attrName>style.visibility</p:attrName>
                                        </p:attrNameLst>
                                      </p:cBhvr>
                                      <p:to>
                                        <p:strVal val="visible"/>
                                      </p:to>
                                    </p:set>
                                    <p:anim calcmode="lin" valueType="num">
                                      <p:cBhvr additive="base">
                                        <p:cTn id="68"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6899196"/>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397E7-03A4-43EF-AE99-FE698D3BB6A2}"/>
              </a:ext>
            </a:extLst>
          </p:cNvPr>
          <p:cNvSpPr>
            <a:spLocks noGrp="1"/>
          </p:cNvSpPr>
          <p:nvPr>
            <p:ph type="title"/>
          </p:nvPr>
        </p:nvSpPr>
        <p:spPr>
          <a:xfrm rot="21411810">
            <a:off x="457200" y="274638"/>
            <a:ext cx="8229600" cy="1143000"/>
          </a:xfrm>
          <a:scene3d>
            <a:camera prst="orthographicFront">
              <a:rot lat="0" lon="0" rev="21420000"/>
            </a:camera>
            <a:lightRig rig="threePt" dir="t"/>
          </a:scene3d>
        </p:spPr>
        <p:txBody>
          <a:bodyPr/>
          <a:lstStyle/>
          <a:p>
            <a:r>
              <a:rPr lang="en-US" dirty="0">
                <a:latin typeface="Boisterous" panose="02000507000000020003" pitchFamily="2" charset="0"/>
              </a:rPr>
              <a:t>Purpose of this Class</a:t>
            </a:r>
          </a:p>
        </p:txBody>
      </p:sp>
      <p:sp>
        <p:nvSpPr>
          <p:cNvPr id="3" name="Content Placeholder 2">
            <a:extLst>
              <a:ext uri="{FF2B5EF4-FFF2-40B4-BE49-F238E27FC236}">
                <a16:creationId xmlns:a16="http://schemas.microsoft.com/office/drawing/2014/main" id="{8D3E6A44-5865-4E5B-A292-5C09F8F7B267}"/>
              </a:ext>
            </a:extLst>
          </p:cNvPr>
          <p:cNvSpPr>
            <a:spLocks noGrp="1"/>
          </p:cNvSpPr>
          <p:nvPr>
            <p:ph idx="1"/>
          </p:nvPr>
        </p:nvSpPr>
        <p:spPr/>
        <p:txBody>
          <a:bodyPr vert="horz" lIns="91440" tIns="45720" rIns="91440" bIns="45720" rtlCol="0">
            <a:normAutofit/>
          </a:bodyPr>
          <a:lstStyle/>
          <a:p>
            <a:r>
              <a:rPr lang="en-US" dirty="0"/>
              <a:t>This is NOT going to be a class to learn how to read music (key signatures, time signatures, note length, dynamics, etc.)</a:t>
            </a:r>
          </a:p>
          <a:p>
            <a:r>
              <a:rPr lang="en-US" dirty="0"/>
              <a:t>Throughout the lessons, we will look at what the Bible says about various subjects and then also look at a couple hymns on each subject (some hymn background but mostly looking at the words and imagery).</a:t>
            </a:r>
          </a:p>
          <a:p>
            <a:pPr lvl="1"/>
            <a:r>
              <a:rPr lang="en-US" dirty="0"/>
              <a:t>Including figurative language used in hymns and the Bible</a:t>
            </a:r>
          </a:p>
        </p:txBody>
      </p:sp>
    </p:spTree>
    <p:extLst>
      <p:ext uri="{BB962C8B-B14F-4D97-AF65-F5344CB8AC3E}">
        <p14:creationId xmlns:p14="http://schemas.microsoft.com/office/powerpoint/2010/main" val="3122462727"/>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D3E6A44-5865-4E5B-A292-5C09F8F7B267}"/>
              </a:ext>
            </a:extLst>
          </p:cNvPr>
          <p:cNvSpPr>
            <a:spLocks noGrp="1"/>
          </p:cNvSpPr>
          <p:nvPr>
            <p:ph idx="1"/>
          </p:nvPr>
        </p:nvSpPr>
        <p:spPr>
          <a:xfrm>
            <a:off x="0" y="1600200"/>
            <a:ext cx="9144000" cy="5257800"/>
          </a:xfrm>
        </p:spPr>
        <p:txBody>
          <a:bodyPr/>
          <a:lstStyle/>
          <a:p>
            <a:r>
              <a:rPr lang="en-US" dirty="0"/>
              <a:t>Why study figurative language?</a:t>
            </a:r>
          </a:p>
          <a:p>
            <a:pPr lvl="1"/>
            <a:r>
              <a:rPr lang="en-US" dirty="0"/>
              <a:t>The Bible uses all the richness of expression </a:t>
            </a:r>
            <a:br>
              <a:rPr lang="en-US" dirty="0"/>
            </a:br>
            <a:r>
              <a:rPr lang="en-US" dirty="0"/>
              <a:t>in common language.</a:t>
            </a:r>
          </a:p>
          <a:p>
            <a:pPr lvl="1"/>
            <a:r>
              <a:rPr lang="en-US" dirty="0"/>
              <a:t>“The Lord is my shepherd” expresses in a concise &amp; beautiful way a concept which could be elaborated many pages in a dissertation using literal language.</a:t>
            </a:r>
          </a:p>
          <a:p>
            <a:pPr marL="457200" lvl="1" indent="0">
              <a:buNone/>
            </a:pPr>
            <a:endParaRPr lang="en-US" dirty="0"/>
          </a:p>
          <a:p>
            <a:pPr lvl="1"/>
            <a:r>
              <a:rPr lang="en-US" dirty="0"/>
              <a:t>Consider the churches of Asia when they read the </a:t>
            </a:r>
            <a:br>
              <a:rPr lang="en-US" dirty="0"/>
            </a:br>
            <a:r>
              <a:rPr lang="en-US" dirty="0"/>
              <a:t>imagery in the signs of Revelation knowing what was </a:t>
            </a:r>
            <a:br>
              <a:rPr lang="en-US" dirty="0"/>
            </a:br>
            <a:r>
              <a:rPr lang="en-US" dirty="0"/>
              <a:t>going on in the world around them &amp; gaining hope from the imagery pulled from OT prophecy.</a:t>
            </a:r>
          </a:p>
        </p:txBody>
      </p:sp>
      <p:sp>
        <p:nvSpPr>
          <p:cNvPr id="7" name="Title 1">
            <a:extLst>
              <a:ext uri="{FF2B5EF4-FFF2-40B4-BE49-F238E27FC236}">
                <a16:creationId xmlns:a16="http://schemas.microsoft.com/office/drawing/2014/main" id="{B882BDCC-718A-47DC-B9BE-B5D3160A33D1}"/>
              </a:ext>
            </a:extLst>
          </p:cNvPr>
          <p:cNvSpPr>
            <a:spLocks noGrp="1"/>
          </p:cNvSpPr>
          <p:nvPr>
            <p:ph type="title"/>
          </p:nvPr>
        </p:nvSpPr>
        <p:spPr>
          <a:xfrm rot="21411810">
            <a:off x="457200" y="274638"/>
            <a:ext cx="8229600" cy="1143000"/>
          </a:xfrm>
          <a:scene3d>
            <a:camera prst="orthographicFront">
              <a:rot lat="0" lon="0" rev="21420000"/>
            </a:camera>
            <a:lightRig rig="threePt" dir="t"/>
          </a:scene3d>
        </p:spPr>
        <p:txBody>
          <a:bodyPr/>
          <a:lstStyle/>
          <a:p>
            <a:r>
              <a:rPr lang="en-US" dirty="0">
                <a:latin typeface="Boisterous" panose="02000507000000020003" pitchFamily="2" charset="0"/>
              </a:rPr>
              <a:t>Purpose of this Class</a:t>
            </a:r>
          </a:p>
        </p:txBody>
      </p:sp>
    </p:spTree>
    <p:extLst>
      <p:ext uri="{BB962C8B-B14F-4D97-AF65-F5344CB8AC3E}">
        <p14:creationId xmlns:p14="http://schemas.microsoft.com/office/powerpoint/2010/main" val="4253351436"/>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par>
                          <p:cTn id="13" fill="hold">
                            <p:stCondLst>
                              <p:cond delay="500"/>
                            </p:stCondLst>
                            <p:childTnLst>
                              <p:par>
                                <p:cTn id="14" presetID="14" presetClass="entr" presetSubtype="10" fill="hold" grpId="0" nodeType="afterEffect">
                                  <p:stCondLst>
                                    <p:cond delay="200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50397E7-03A4-43EF-AE99-FE698D3BB6A2}"/>
              </a:ext>
            </a:extLst>
          </p:cNvPr>
          <p:cNvSpPr>
            <a:spLocks noGrp="1"/>
          </p:cNvSpPr>
          <p:nvPr>
            <p:ph type="title"/>
          </p:nvPr>
        </p:nvSpPr>
        <p:spPr/>
        <p:txBody>
          <a:bodyPr/>
          <a:lstStyle/>
          <a:p>
            <a:r>
              <a:rPr lang="en-US"/>
              <a:t>Some Things End…</a:t>
            </a:r>
            <a:endParaRPr lang="en-US" dirty="0"/>
          </a:p>
        </p:txBody>
      </p:sp>
      <p:sp>
        <p:nvSpPr>
          <p:cNvPr id="3" name="Content Placeholder 2">
            <a:extLst>
              <a:ext uri="{FF2B5EF4-FFF2-40B4-BE49-F238E27FC236}">
                <a16:creationId xmlns:a16="http://schemas.microsoft.com/office/drawing/2014/main" id="{8D3E6A44-5865-4E5B-A292-5C09F8F7B267}"/>
              </a:ext>
            </a:extLst>
          </p:cNvPr>
          <p:cNvSpPr>
            <a:spLocks noGrp="1"/>
          </p:cNvSpPr>
          <p:nvPr>
            <p:ph idx="1"/>
          </p:nvPr>
        </p:nvSpPr>
        <p:spPr/>
        <p:txBody>
          <a:bodyPr/>
          <a:lstStyle/>
          <a:p>
            <a:r>
              <a:rPr lang="en-US" dirty="0"/>
              <a:t>Spiritual Gifts</a:t>
            </a:r>
            <a:br>
              <a:rPr lang="en-US" dirty="0"/>
            </a:br>
            <a:r>
              <a:rPr lang="en-US" dirty="0"/>
              <a:t>(1 Cor. 12-14; Eph. 4:7-16; Rom 12:2-10)</a:t>
            </a:r>
          </a:p>
        </p:txBody>
      </p:sp>
    </p:spTree>
    <p:extLst>
      <p:ext uri="{BB962C8B-B14F-4D97-AF65-F5344CB8AC3E}">
        <p14:creationId xmlns:p14="http://schemas.microsoft.com/office/powerpoint/2010/main" val="489867000"/>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466497"/>
              </p:ext>
            </p:extLst>
          </p:nvPr>
        </p:nvGraphicFramePr>
        <p:xfrm>
          <a:off x="190500" y="65142"/>
          <a:ext cx="8763000" cy="6727717"/>
        </p:xfrm>
        <a:graphic>
          <a:graphicData uri="http://schemas.openxmlformats.org/drawingml/2006/table">
            <a:tbl>
              <a:tblPr/>
              <a:tblGrid>
                <a:gridCol w="2921000">
                  <a:extLst>
                    <a:ext uri="{9D8B030D-6E8A-4147-A177-3AD203B41FA5}">
                      <a16:colId xmlns:a16="http://schemas.microsoft.com/office/drawing/2014/main" val="4152320903"/>
                    </a:ext>
                  </a:extLst>
                </a:gridCol>
                <a:gridCol w="2921000">
                  <a:extLst>
                    <a:ext uri="{9D8B030D-6E8A-4147-A177-3AD203B41FA5}">
                      <a16:colId xmlns:a16="http://schemas.microsoft.com/office/drawing/2014/main" val="1283146247"/>
                    </a:ext>
                  </a:extLst>
                </a:gridCol>
                <a:gridCol w="2921000">
                  <a:extLst>
                    <a:ext uri="{9D8B030D-6E8A-4147-A177-3AD203B41FA5}">
                      <a16:colId xmlns:a16="http://schemas.microsoft.com/office/drawing/2014/main" val="4058247275"/>
                    </a:ext>
                  </a:extLst>
                </a:gridCol>
              </a:tblGrid>
              <a:tr h="334954">
                <a:tc>
                  <a:txBody>
                    <a:bodyPr/>
                    <a:lstStyle/>
                    <a:p>
                      <a:pPr marL="0" marR="0" algn="ctr">
                        <a:spcBef>
                          <a:spcPts val="0"/>
                        </a:spcBef>
                        <a:spcAft>
                          <a:spcPts val="0"/>
                        </a:spcAft>
                      </a:pPr>
                      <a:r>
                        <a:rPr lang="en-US" sz="1600" b="1" dirty="0">
                          <a:solidFill>
                            <a:srgbClr val="000000"/>
                          </a:solidFill>
                          <a:effectLst/>
                          <a:latin typeface="+mj-lt"/>
                        </a:rPr>
                        <a:t>1 Corinthians 12-14</a:t>
                      </a:r>
                      <a:endParaRPr lang="en-US" sz="1400" dirty="0">
                        <a:effectLst/>
                        <a:latin typeface="+mj-lt"/>
                      </a:endParaRPr>
                    </a:p>
                  </a:txBody>
                  <a:tcPr marL="22007" marR="22007" marT="22007" marB="22007">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b="1" dirty="0">
                          <a:solidFill>
                            <a:srgbClr val="000000"/>
                          </a:solidFill>
                          <a:effectLst/>
                          <a:latin typeface="+mj-lt"/>
                        </a:rPr>
                        <a:t>Ephesians 4</a:t>
                      </a:r>
                      <a:endParaRPr lang="en-US" sz="1400" dirty="0">
                        <a:effectLst/>
                        <a:latin typeface="+mj-lt"/>
                      </a:endParaRPr>
                    </a:p>
                  </a:txBody>
                  <a:tcPr marL="22007" marR="22007" marT="22007" marB="220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b="1" dirty="0">
                          <a:solidFill>
                            <a:srgbClr val="000000"/>
                          </a:solidFill>
                          <a:effectLst/>
                          <a:latin typeface="+mj-lt"/>
                        </a:rPr>
                        <a:t>Romans 12</a:t>
                      </a:r>
                      <a:endParaRPr lang="en-US" sz="1400" dirty="0">
                        <a:effectLst/>
                        <a:latin typeface="+mj-lt"/>
                      </a:endParaRPr>
                    </a:p>
                  </a:txBody>
                  <a:tcPr marL="22007" marR="22007" marT="22007" marB="22007">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043753741"/>
                  </a:ext>
                </a:extLst>
              </a:tr>
              <a:tr h="533291">
                <a:tc>
                  <a:txBody>
                    <a:bodyPr/>
                    <a:lstStyle/>
                    <a:p>
                      <a:pPr marL="0" marR="0" algn="ctr">
                        <a:spcBef>
                          <a:spcPts val="0"/>
                        </a:spcBef>
                        <a:spcAft>
                          <a:spcPts val="0"/>
                        </a:spcAft>
                      </a:pPr>
                      <a:r>
                        <a:rPr lang="en-US" sz="1400" dirty="0">
                          <a:solidFill>
                            <a:srgbClr val="000000"/>
                          </a:solidFill>
                          <a:effectLst/>
                          <a:latin typeface="+mn-lt"/>
                        </a:rPr>
                        <a:t>To each one is given the </a:t>
                      </a:r>
                      <a:br>
                        <a:rPr lang="en-US" sz="1400" dirty="0">
                          <a:solidFill>
                            <a:srgbClr val="000000"/>
                          </a:solidFill>
                          <a:effectLst/>
                          <a:latin typeface="+mn-lt"/>
                        </a:rPr>
                      </a:br>
                      <a:r>
                        <a:rPr lang="en-US" sz="1400" dirty="0">
                          <a:solidFill>
                            <a:srgbClr val="FF0000"/>
                          </a:solidFill>
                          <a:effectLst/>
                          <a:latin typeface="+mn-lt"/>
                        </a:rPr>
                        <a:t>manifestation of the Spirit </a:t>
                      </a:r>
                      <a:r>
                        <a:rPr lang="en-US" sz="1400" dirty="0">
                          <a:solidFill>
                            <a:srgbClr val="000000"/>
                          </a:solidFill>
                          <a:effectLst/>
                          <a:latin typeface="+mn-lt"/>
                        </a:rPr>
                        <a:t>12:7</a:t>
                      </a:r>
                      <a:endParaRPr lang="en-US" sz="1400" dirty="0">
                        <a:effectLst/>
                        <a:latin typeface="+mn-lt"/>
                      </a:endParaRPr>
                    </a:p>
                  </a:txBody>
                  <a:tcPr marL="22007" marR="22007" marT="22007" marB="22007">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dirty="0">
                          <a:solidFill>
                            <a:srgbClr val="000000"/>
                          </a:solidFill>
                          <a:effectLst/>
                          <a:latin typeface="+mn-lt"/>
                        </a:rPr>
                        <a:t>To each one </a:t>
                      </a:r>
                      <a:r>
                        <a:rPr lang="en-US" sz="1400" dirty="0">
                          <a:solidFill>
                            <a:srgbClr val="FF0000"/>
                          </a:solidFill>
                          <a:effectLst/>
                          <a:latin typeface="+mn-lt"/>
                        </a:rPr>
                        <a:t>grace was given</a:t>
                      </a:r>
                      <a:r>
                        <a:rPr lang="en-US" sz="1400" baseline="0" dirty="0">
                          <a:solidFill>
                            <a:srgbClr val="000000"/>
                          </a:solidFill>
                          <a:effectLst/>
                          <a:latin typeface="+mn-lt"/>
                        </a:rPr>
                        <a:t> </a:t>
                      </a:r>
                      <a:r>
                        <a:rPr lang="en-US" sz="1400" dirty="0">
                          <a:solidFill>
                            <a:srgbClr val="000000"/>
                          </a:solidFill>
                          <a:effectLst/>
                          <a:latin typeface="+mn-lt"/>
                        </a:rPr>
                        <a:t>according to measure of Christ's gift v7</a:t>
                      </a:r>
                      <a:endParaRPr lang="en-US" sz="1400" dirty="0">
                        <a:effectLst/>
                        <a:latin typeface="+mn-lt"/>
                      </a:endParaRPr>
                    </a:p>
                  </a:txBody>
                  <a:tcPr marL="22007" marR="22007" marT="22007" marB="220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dirty="0">
                          <a:solidFill>
                            <a:srgbClr val="000000"/>
                          </a:solidFill>
                          <a:effectLst/>
                          <a:latin typeface="+mn-lt"/>
                        </a:rPr>
                        <a:t>We have gifts that differ according to the </a:t>
                      </a:r>
                      <a:r>
                        <a:rPr lang="en-US" sz="1400" dirty="0">
                          <a:solidFill>
                            <a:srgbClr val="FF0000"/>
                          </a:solidFill>
                          <a:effectLst/>
                          <a:latin typeface="+mn-lt"/>
                        </a:rPr>
                        <a:t>grace given</a:t>
                      </a:r>
                      <a:r>
                        <a:rPr lang="en-US" sz="1400" dirty="0">
                          <a:solidFill>
                            <a:srgbClr val="000000"/>
                          </a:solidFill>
                          <a:effectLst/>
                          <a:latin typeface="+mn-lt"/>
                        </a:rPr>
                        <a:t> to us </a:t>
                      </a:r>
                      <a:br>
                        <a:rPr lang="en-US" sz="1400" dirty="0">
                          <a:solidFill>
                            <a:srgbClr val="000000"/>
                          </a:solidFill>
                          <a:effectLst/>
                          <a:latin typeface="+mn-lt"/>
                        </a:rPr>
                      </a:br>
                      <a:r>
                        <a:rPr lang="en-US" sz="1400" dirty="0">
                          <a:solidFill>
                            <a:srgbClr val="000000"/>
                          </a:solidFill>
                          <a:effectLst/>
                          <a:latin typeface="+mn-lt"/>
                        </a:rPr>
                        <a:t>v6</a:t>
                      </a:r>
                      <a:endParaRPr lang="en-US" sz="1400" dirty="0">
                        <a:effectLst/>
                        <a:latin typeface="+mn-lt"/>
                      </a:endParaRPr>
                    </a:p>
                  </a:txBody>
                  <a:tcPr marL="22007" marR="22007" marT="22007" marB="22007">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07826795"/>
                  </a:ext>
                </a:extLst>
              </a:tr>
              <a:tr h="533291">
                <a:tc>
                  <a:txBody>
                    <a:bodyPr/>
                    <a:lstStyle/>
                    <a:p>
                      <a:pPr marL="0" marR="0" algn="ctr">
                        <a:spcBef>
                          <a:spcPts val="0"/>
                        </a:spcBef>
                        <a:spcAft>
                          <a:spcPts val="0"/>
                        </a:spcAft>
                      </a:pPr>
                      <a:r>
                        <a:rPr lang="en-US" sz="1400" dirty="0">
                          <a:solidFill>
                            <a:srgbClr val="000000"/>
                          </a:solidFill>
                          <a:effectLst/>
                          <a:latin typeface="+mn-lt"/>
                        </a:rPr>
                        <a:t>The Spirit </a:t>
                      </a:r>
                      <a:r>
                        <a:rPr lang="en-US" sz="1400" dirty="0">
                          <a:solidFill>
                            <a:srgbClr val="FF0000"/>
                          </a:solidFill>
                          <a:effectLst/>
                          <a:latin typeface="+mn-lt"/>
                        </a:rPr>
                        <a:t>distributes</a:t>
                      </a:r>
                      <a:r>
                        <a:rPr lang="en-US" sz="1400" dirty="0">
                          <a:solidFill>
                            <a:srgbClr val="000000"/>
                          </a:solidFill>
                          <a:effectLst/>
                          <a:latin typeface="+mn-lt"/>
                        </a:rPr>
                        <a:t> to each one individually just as He wills v11</a:t>
                      </a:r>
                      <a:endParaRPr lang="en-US" sz="1400" dirty="0">
                        <a:effectLst/>
                        <a:latin typeface="+mn-lt"/>
                      </a:endParaRPr>
                    </a:p>
                  </a:txBody>
                  <a:tcPr marL="22007" marR="22007" marT="22007" marB="22007">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dirty="0">
                          <a:solidFill>
                            <a:srgbClr val="000000"/>
                          </a:solidFill>
                          <a:effectLst/>
                          <a:latin typeface="+mn-lt"/>
                        </a:rPr>
                        <a:t>When He ascended on High He </a:t>
                      </a:r>
                      <a:br>
                        <a:rPr lang="en-US" sz="1400" dirty="0">
                          <a:solidFill>
                            <a:srgbClr val="000000"/>
                          </a:solidFill>
                          <a:effectLst/>
                          <a:latin typeface="+mn-lt"/>
                        </a:rPr>
                      </a:br>
                      <a:r>
                        <a:rPr lang="en-US" sz="1400" dirty="0">
                          <a:solidFill>
                            <a:srgbClr val="FF0000"/>
                          </a:solidFill>
                          <a:effectLst/>
                          <a:latin typeface="+mn-lt"/>
                        </a:rPr>
                        <a:t>gave gifts</a:t>
                      </a:r>
                      <a:r>
                        <a:rPr lang="en-US" sz="1400" dirty="0">
                          <a:solidFill>
                            <a:srgbClr val="000000"/>
                          </a:solidFill>
                          <a:effectLst/>
                          <a:latin typeface="+mn-lt"/>
                        </a:rPr>
                        <a:t> to men v8</a:t>
                      </a:r>
                      <a:endParaRPr lang="en-US" sz="1400" dirty="0">
                        <a:effectLst/>
                        <a:latin typeface="+mn-lt"/>
                      </a:endParaRPr>
                    </a:p>
                  </a:txBody>
                  <a:tcPr marL="22007" marR="22007" marT="22007" marB="220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dirty="0">
                          <a:solidFill>
                            <a:srgbClr val="000000"/>
                          </a:solidFill>
                          <a:effectLst/>
                          <a:latin typeface="+mn-lt"/>
                        </a:rPr>
                        <a:t>God has </a:t>
                      </a:r>
                      <a:r>
                        <a:rPr lang="en-US" sz="1400" dirty="0">
                          <a:solidFill>
                            <a:srgbClr val="FF0000"/>
                          </a:solidFill>
                          <a:effectLst/>
                          <a:latin typeface="+mn-lt"/>
                        </a:rPr>
                        <a:t>allotted to each</a:t>
                      </a:r>
                      <a:r>
                        <a:rPr lang="en-US" sz="1400" dirty="0">
                          <a:solidFill>
                            <a:srgbClr val="000000"/>
                          </a:solidFill>
                          <a:effectLst/>
                          <a:latin typeface="+mn-lt"/>
                        </a:rPr>
                        <a:t> </a:t>
                      </a:r>
                      <a:br>
                        <a:rPr lang="en-US" sz="1400" dirty="0">
                          <a:solidFill>
                            <a:srgbClr val="000000"/>
                          </a:solidFill>
                          <a:effectLst/>
                          <a:latin typeface="+mn-lt"/>
                        </a:rPr>
                      </a:br>
                      <a:r>
                        <a:rPr lang="en-US" sz="1400" dirty="0">
                          <a:solidFill>
                            <a:srgbClr val="000000"/>
                          </a:solidFill>
                          <a:effectLst/>
                          <a:latin typeface="+mn-lt"/>
                        </a:rPr>
                        <a:t>a measure of faith v3</a:t>
                      </a:r>
                      <a:endParaRPr lang="en-US" sz="1400" dirty="0">
                        <a:effectLst/>
                        <a:latin typeface="+mn-lt"/>
                      </a:endParaRPr>
                    </a:p>
                  </a:txBody>
                  <a:tcPr marL="22007" marR="22007" marT="22007" marB="22007">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021654633"/>
                  </a:ext>
                </a:extLst>
              </a:tr>
              <a:tr h="1009301">
                <a:tc>
                  <a:txBody>
                    <a:bodyPr/>
                    <a:lstStyle/>
                    <a:p>
                      <a:pPr marL="0" marR="0" algn="ctr">
                        <a:spcBef>
                          <a:spcPts val="0"/>
                        </a:spcBef>
                        <a:spcAft>
                          <a:spcPts val="0"/>
                        </a:spcAft>
                      </a:pPr>
                      <a:r>
                        <a:rPr lang="en-US" sz="1400" dirty="0">
                          <a:solidFill>
                            <a:srgbClr val="000000"/>
                          </a:solidFill>
                          <a:effectLst/>
                          <a:latin typeface="+mn-lt"/>
                        </a:rPr>
                        <a:t>To one is given wisdom, knowledge, faith healings, miracles, prophecy, distinguishing of spirits, tongues, interpretation of tongues 12:8-10</a:t>
                      </a:r>
                      <a:endParaRPr lang="en-US" sz="1400" dirty="0">
                        <a:effectLst/>
                        <a:latin typeface="+mn-lt"/>
                      </a:endParaRPr>
                    </a:p>
                  </a:txBody>
                  <a:tcPr marL="22007" marR="22007" marT="22007" marB="22007">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endParaRPr lang="en-US" sz="1400" dirty="0">
                        <a:effectLst/>
                        <a:latin typeface="+mn-lt"/>
                      </a:endParaRPr>
                    </a:p>
                  </a:txBody>
                  <a:tcPr marL="22007" marR="22007" marT="22007" marB="220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dirty="0">
                          <a:solidFill>
                            <a:srgbClr val="000000"/>
                          </a:solidFill>
                          <a:effectLst/>
                          <a:latin typeface="+mn-lt"/>
                        </a:rPr>
                        <a:t>Prophecy, service, teaching, </a:t>
                      </a:r>
                      <a:br>
                        <a:rPr lang="en-US" sz="1400" dirty="0">
                          <a:solidFill>
                            <a:srgbClr val="000000"/>
                          </a:solidFill>
                          <a:effectLst/>
                          <a:latin typeface="+mn-lt"/>
                        </a:rPr>
                      </a:br>
                      <a:r>
                        <a:rPr lang="en-US" sz="1400" dirty="0">
                          <a:solidFill>
                            <a:srgbClr val="000000"/>
                          </a:solidFill>
                          <a:effectLst/>
                          <a:latin typeface="+mn-lt"/>
                        </a:rPr>
                        <a:t>exhorting, giving, </a:t>
                      </a:r>
                      <a:br>
                        <a:rPr lang="en-US" sz="1400" dirty="0">
                          <a:solidFill>
                            <a:srgbClr val="000000"/>
                          </a:solidFill>
                          <a:effectLst/>
                          <a:latin typeface="+mn-lt"/>
                        </a:rPr>
                      </a:br>
                      <a:r>
                        <a:rPr lang="en-US" sz="1400" dirty="0">
                          <a:solidFill>
                            <a:srgbClr val="000000"/>
                          </a:solidFill>
                          <a:effectLst/>
                          <a:latin typeface="+mn-lt"/>
                        </a:rPr>
                        <a:t>leading mercy v6-8</a:t>
                      </a:r>
                      <a:endParaRPr lang="en-US" sz="1400" dirty="0">
                        <a:effectLst/>
                        <a:latin typeface="+mn-lt"/>
                      </a:endParaRPr>
                    </a:p>
                  </a:txBody>
                  <a:tcPr marL="22007" marR="22007" marT="22007" marB="22007">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76816587"/>
                  </a:ext>
                </a:extLst>
              </a:tr>
              <a:tr h="1009301">
                <a:tc>
                  <a:txBody>
                    <a:bodyPr/>
                    <a:lstStyle/>
                    <a:p>
                      <a:pPr marL="0" marR="0" algn="ctr">
                        <a:spcBef>
                          <a:spcPts val="0"/>
                        </a:spcBef>
                        <a:spcAft>
                          <a:spcPts val="0"/>
                        </a:spcAft>
                      </a:pPr>
                      <a:r>
                        <a:rPr lang="en-US" sz="1400" dirty="0">
                          <a:solidFill>
                            <a:srgbClr val="000000"/>
                          </a:solidFill>
                          <a:effectLst/>
                          <a:latin typeface="+mn-lt"/>
                        </a:rPr>
                        <a:t>God has appointed in the church, first apostles, second prophets, third teachers, then miracles, then gifts of healings, helps, administrations, kinds of tongues 12:28</a:t>
                      </a:r>
                      <a:endParaRPr lang="en-US" sz="1400" dirty="0">
                        <a:effectLst/>
                        <a:latin typeface="+mn-lt"/>
                      </a:endParaRPr>
                    </a:p>
                  </a:txBody>
                  <a:tcPr marL="22007" marR="22007" marT="22007" marB="22007">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dirty="0">
                          <a:solidFill>
                            <a:srgbClr val="000000"/>
                          </a:solidFill>
                          <a:effectLst/>
                          <a:latin typeface="+mn-lt"/>
                        </a:rPr>
                        <a:t>He gave some apostles, some evangelists, some pastors and teachers v11</a:t>
                      </a:r>
                      <a:endParaRPr lang="en-US" sz="1400" dirty="0">
                        <a:effectLst/>
                        <a:latin typeface="+mn-lt"/>
                      </a:endParaRPr>
                    </a:p>
                  </a:txBody>
                  <a:tcPr marL="22007" marR="22007" marT="22007" marB="220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endParaRPr lang="en-US" sz="1400" dirty="0">
                        <a:effectLst/>
                        <a:latin typeface="+mn-lt"/>
                      </a:endParaRPr>
                    </a:p>
                  </a:txBody>
                  <a:tcPr marL="22007" marR="22007" marT="22007" marB="22007">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200220431"/>
                  </a:ext>
                </a:extLst>
              </a:tr>
              <a:tr h="771296">
                <a:tc>
                  <a:txBody>
                    <a:bodyPr/>
                    <a:lstStyle/>
                    <a:p>
                      <a:pPr marL="0" marR="0" algn="ctr">
                        <a:spcBef>
                          <a:spcPts val="0"/>
                        </a:spcBef>
                        <a:spcAft>
                          <a:spcPts val="0"/>
                        </a:spcAft>
                      </a:pPr>
                      <a:r>
                        <a:rPr lang="en-US" sz="1400" dirty="0">
                          <a:solidFill>
                            <a:srgbClr val="FF0000"/>
                          </a:solidFill>
                          <a:effectLst/>
                          <a:latin typeface="+mn-lt"/>
                        </a:rPr>
                        <a:t>For the common good</a:t>
                      </a:r>
                      <a:r>
                        <a:rPr lang="en-US" sz="1400" dirty="0">
                          <a:solidFill>
                            <a:srgbClr val="000000"/>
                          </a:solidFill>
                          <a:effectLst/>
                          <a:latin typeface="+mn-lt"/>
                        </a:rPr>
                        <a:t>, seek to abound for the edification of the church 12:7;14:12</a:t>
                      </a:r>
                      <a:endParaRPr lang="en-US" sz="1400" dirty="0">
                        <a:effectLst/>
                        <a:latin typeface="+mn-lt"/>
                      </a:endParaRPr>
                    </a:p>
                  </a:txBody>
                  <a:tcPr marL="22007" marR="22007" marT="22007" marB="22007">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dirty="0">
                          <a:solidFill>
                            <a:srgbClr val="FF0000"/>
                          </a:solidFill>
                          <a:effectLst/>
                          <a:latin typeface="+mn-lt"/>
                        </a:rPr>
                        <a:t>for the equipping</a:t>
                      </a:r>
                      <a:r>
                        <a:rPr lang="en-US" sz="1400" dirty="0">
                          <a:solidFill>
                            <a:srgbClr val="000000"/>
                          </a:solidFill>
                          <a:effectLst/>
                          <a:latin typeface="+mn-lt"/>
                        </a:rPr>
                        <a:t> of the saints for the work of service, to the building up of the body v12</a:t>
                      </a:r>
                      <a:endParaRPr lang="en-US" sz="1400" dirty="0">
                        <a:effectLst/>
                        <a:latin typeface="+mn-lt"/>
                      </a:endParaRPr>
                    </a:p>
                  </a:txBody>
                  <a:tcPr marL="22007" marR="22007" marT="22007" marB="220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endParaRPr lang="en-US" sz="1400" dirty="0">
                        <a:effectLst/>
                        <a:latin typeface="+mn-lt"/>
                      </a:endParaRPr>
                    </a:p>
                  </a:txBody>
                  <a:tcPr marL="22007" marR="22007" marT="22007" marB="22007">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925515410"/>
                  </a:ext>
                </a:extLst>
              </a:tr>
              <a:tr h="295286">
                <a:tc>
                  <a:txBody>
                    <a:bodyPr/>
                    <a:lstStyle/>
                    <a:p>
                      <a:pPr marL="0" marR="0" algn="ctr">
                        <a:spcBef>
                          <a:spcPts val="0"/>
                        </a:spcBef>
                        <a:spcAft>
                          <a:spcPts val="0"/>
                        </a:spcAft>
                      </a:pPr>
                      <a:r>
                        <a:rPr lang="en-US" sz="1400" dirty="0">
                          <a:solidFill>
                            <a:srgbClr val="FF0000"/>
                          </a:solidFill>
                          <a:effectLst/>
                          <a:latin typeface="+mn-lt"/>
                        </a:rPr>
                        <a:t>love</a:t>
                      </a:r>
                      <a:r>
                        <a:rPr lang="en-US" sz="1400" dirty="0">
                          <a:solidFill>
                            <a:srgbClr val="000000"/>
                          </a:solidFill>
                          <a:effectLst/>
                          <a:latin typeface="+mn-lt"/>
                        </a:rPr>
                        <a:t> never fails 12:1-8</a:t>
                      </a:r>
                      <a:endParaRPr lang="en-US" sz="1400" dirty="0">
                        <a:effectLst/>
                        <a:latin typeface="+mn-lt"/>
                      </a:endParaRPr>
                    </a:p>
                  </a:txBody>
                  <a:tcPr marL="22007" marR="22007" marT="22007" marB="22007">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dirty="0">
                          <a:solidFill>
                            <a:srgbClr val="000000"/>
                          </a:solidFill>
                          <a:effectLst/>
                          <a:latin typeface="+mn-lt"/>
                        </a:rPr>
                        <a:t>building up of body in </a:t>
                      </a:r>
                      <a:r>
                        <a:rPr lang="en-US" sz="1400" dirty="0">
                          <a:solidFill>
                            <a:srgbClr val="FF0000"/>
                          </a:solidFill>
                          <a:effectLst/>
                          <a:latin typeface="+mn-lt"/>
                        </a:rPr>
                        <a:t>love </a:t>
                      </a:r>
                      <a:r>
                        <a:rPr lang="en-US" sz="1400" dirty="0">
                          <a:solidFill>
                            <a:srgbClr val="000000"/>
                          </a:solidFill>
                          <a:effectLst/>
                          <a:latin typeface="+mn-lt"/>
                        </a:rPr>
                        <a:t>v15</a:t>
                      </a:r>
                      <a:endParaRPr lang="en-US" sz="1400" dirty="0">
                        <a:effectLst/>
                        <a:latin typeface="+mn-lt"/>
                      </a:endParaRPr>
                    </a:p>
                  </a:txBody>
                  <a:tcPr marL="22007" marR="22007" marT="22007" marB="220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dirty="0">
                          <a:solidFill>
                            <a:srgbClr val="000000"/>
                          </a:solidFill>
                          <a:effectLst/>
                          <a:latin typeface="+mn-lt"/>
                        </a:rPr>
                        <a:t>each devoted in </a:t>
                      </a:r>
                      <a:r>
                        <a:rPr lang="en-US" sz="1400" dirty="0">
                          <a:solidFill>
                            <a:srgbClr val="FF0000"/>
                          </a:solidFill>
                          <a:effectLst/>
                          <a:latin typeface="+mn-lt"/>
                        </a:rPr>
                        <a:t>love </a:t>
                      </a:r>
                      <a:r>
                        <a:rPr lang="en-US" sz="1400" dirty="0">
                          <a:solidFill>
                            <a:srgbClr val="000000"/>
                          </a:solidFill>
                          <a:effectLst/>
                          <a:latin typeface="+mn-lt"/>
                        </a:rPr>
                        <a:t>v 9-10</a:t>
                      </a:r>
                      <a:endParaRPr lang="en-US" sz="1400" dirty="0">
                        <a:effectLst/>
                        <a:latin typeface="+mn-lt"/>
                      </a:endParaRPr>
                    </a:p>
                  </a:txBody>
                  <a:tcPr marL="22007" marR="22007" marT="22007" marB="22007">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616451571"/>
                  </a:ext>
                </a:extLst>
              </a:tr>
              <a:tr h="533291">
                <a:tc>
                  <a:txBody>
                    <a:bodyPr/>
                    <a:lstStyle/>
                    <a:p>
                      <a:pPr marL="0" marR="0" algn="ctr">
                        <a:spcBef>
                          <a:spcPts val="0"/>
                        </a:spcBef>
                        <a:spcAft>
                          <a:spcPts val="0"/>
                        </a:spcAft>
                      </a:pPr>
                      <a:r>
                        <a:rPr lang="en-US" sz="1400" dirty="0">
                          <a:solidFill>
                            <a:srgbClr val="FF0000"/>
                          </a:solidFill>
                          <a:effectLst/>
                          <a:latin typeface="+mn-lt"/>
                        </a:rPr>
                        <a:t>Gifts will cease</a:t>
                      </a:r>
                      <a:r>
                        <a:rPr lang="en-US" sz="1400" dirty="0">
                          <a:solidFill>
                            <a:srgbClr val="000000"/>
                          </a:solidFill>
                          <a:effectLst/>
                          <a:latin typeface="+mn-lt"/>
                        </a:rPr>
                        <a:t> ... now we know in part, then we will know fully 13:10,12</a:t>
                      </a:r>
                      <a:endParaRPr lang="en-US" sz="1400" dirty="0">
                        <a:effectLst/>
                        <a:latin typeface="+mn-lt"/>
                      </a:endParaRPr>
                    </a:p>
                  </a:txBody>
                  <a:tcPr marL="22007" marR="22007" marT="22007" marB="22007">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dirty="0">
                          <a:solidFill>
                            <a:srgbClr val="FF0000"/>
                          </a:solidFill>
                          <a:effectLst/>
                          <a:latin typeface="+mn-lt"/>
                        </a:rPr>
                        <a:t>until we attain</a:t>
                      </a:r>
                      <a:r>
                        <a:rPr lang="en-US" sz="1400" dirty="0">
                          <a:solidFill>
                            <a:srgbClr val="000000"/>
                          </a:solidFill>
                          <a:effectLst/>
                          <a:latin typeface="+mn-lt"/>
                        </a:rPr>
                        <a:t> to the knowledge </a:t>
                      </a:r>
                      <a:br>
                        <a:rPr lang="en-US" sz="1400" dirty="0">
                          <a:solidFill>
                            <a:srgbClr val="000000"/>
                          </a:solidFill>
                          <a:effectLst/>
                          <a:latin typeface="+mn-lt"/>
                        </a:rPr>
                      </a:br>
                      <a:r>
                        <a:rPr lang="en-US" sz="1400" dirty="0">
                          <a:solidFill>
                            <a:srgbClr val="000000"/>
                          </a:solidFill>
                          <a:effectLst/>
                          <a:latin typeface="+mn-lt"/>
                        </a:rPr>
                        <a:t>of the son of man v13</a:t>
                      </a:r>
                      <a:endParaRPr lang="en-US" sz="1400" dirty="0">
                        <a:effectLst/>
                        <a:latin typeface="+mn-lt"/>
                      </a:endParaRPr>
                    </a:p>
                  </a:txBody>
                  <a:tcPr marL="22007" marR="22007" marT="22007" marB="220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endParaRPr lang="en-US" sz="1400" dirty="0">
                        <a:effectLst/>
                        <a:latin typeface="+mn-lt"/>
                      </a:endParaRPr>
                    </a:p>
                  </a:txBody>
                  <a:tcPr marL="22007" marR="22007" marT="22007" marB="22007">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076442214"/>
                  </a:ext>
                </a:extLst>
              </a:tr>
              <a:tr h="771296">
                <a:tc>
                  <a:txBody>
                    <a:bodyPr/>
                    <a:lstStyle/>
                    <a:p>
                      <a:pPr marL="0" marR="0" algn="ctr">
                        <a:spcBef>
                          <a:spcPts val="0"/>
                        </a:spcBef>
                        <a:spcAft>
                          <a:spcPts val="0"/>
                        </a:spcAft>
                      </a:pPr>
                      <a:r>
                        <a:rPr lang="en-US" sz="1400" dirty="0">
                          <a:solidFill>
                            <a:srgbClr val="000000"/>
                          </a:solidFill>
                          <a:effectLst/>
                          <a:latin typeface="+mn-lt"/>
                        </a:rPr>
                        <a:t>When I was a </a:t>
                      </a:r>
                      <a:r>
                        <a:rPr lang="en-US" sz="1400" dirty="0">
                          <a:solidFill>
                            <a:srgbClr val="FF0000"/>
                          </a:solidFill>
                          <a:effectLst/>
                          <a:latin typeface="+mn-lt"/>
                        </a:rPr>
                        <a:t>child</a:t>
                      </a:r>
                      <a:r>
                        <a:rPr lang="en-US" sz="1400" dirty="0">
                          <a:solidFill>
                            <a:srgbClr val="000000"/>
                          </a:solidFill>
                          <a:effectLst/>
                          <a:latin typeface="+mn-lt"/>
                        </a:rPr>
                        <a:t>...</a:t>
                      </a:r>
                      <a:br>
                        <a:rPr lang="en-US" sz="1400" dirty="0">
                          <a:solidFill>
                            <a:srgbClr val="000000"/>
                          </a:solidFill>
                          <a:effectLst/>
                          <a:latin typeface="+mn-lt"/>
                        </a:rPr>
                      </a:br>
                      <a:r>
                        <a:rPr lang="en-US" sz="1400" dirty="0">
                          <a:solidFill>
                            <a:srgbClr val="000000"/>
                          </a:solidFill>
                          <a:effectLst/>
                          <a:latin typeface="+mn-lt"/>
                        </a:rPr>
                        <a:t>When I became a man </a:t>
                      </a:r>
                      <a:br>
                        <a:rPr lang="en-US" sz="1400" dirty="0">
                          <a:solidFill>
                            <a:srgbClr val="000000"/>
                          </a:solidFill>
                          <a:effectLst/>
                          <a:latin typeface="+mn-lt"/>
                        </a:rPr>
                      </a:br>
                      <a:r>
                        <a:rPr lang="en-US" sz="1400" dirty="0">
                          <a:solidFill>
                            <a:srgbClr val="000000"/>
                          </a:solidFill>
                          <a:effectLst/>
                          <a:latin typeface="+mn-lt"/>
                        </a:rPr>
                        <a:t>13:11</a:t>
                      </a:r>
                      <a:endParaRPr lang="en-US" sz="1400" dirty="0">
                        <a:effectLst/>
                        <a:latin typeface="+mn-lt"/>
                      </a:endParaRPr>
                    </a:p>
                  </a:txBody>
                  <a:tcPr marL="22007" marR="22007" marT="22007" marB="22007">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dirty="0">
                          <a:solidFill>
                            <a:srgbClr val="000000"/>
                          </a:solidFill>
                          <a:effectLst/>
                          <a:latin typeface="+mn-lt"/>
                        </a:rPr>
                        <a:t>To a mature man, not </a:t>
                      </a:r>
                      <a:r>
                        <a:rPr lang="en-US" sz="1400" dirty="0">
                          <a:solidFill>
                            <a:srgbClr val="FF0000"/>
                          </a:solidFill>
                          <a:effectLst/>
                          <a:latin typeface="+mn-lt"/>
                        </a:rPr>
                        <a:t>child</a:t>
                      </a:r>
                      <a:r>
                        <a:rPr lang="en-US" sz="1400" dirty="0">
                          <a:solidFill>
                            <a:srgbClr val="000000"/>
                          </a:solidFill>
                          <a:effectLst/>
                          <a:latin typeface="+mn-lt"/>
                        </a:rPr>
                        <a:t> </a:t>
                      </a:r>
                      <a:br>
                        <a:rPr lang="en-US" sz="1400" dirty="0">
                          <a:solidFill>
                            <a:srgbClr val="000000"/>
                          </a:solidFill>
                          <a:effectLst/>
                          <a:latin typeface="+mn-lt"/>
                        </a:rPr>
                      </a:br>
                      <a:r>
                        <a:rPr lang="en-US" sz="1400" dirty="0">
                          <a:solidFill>
                            <a:srgbClr val="0000FF"/>
                          </a:solidFill>
                          <a:effectLst/>
                          <a:latin typeface="+mn-lt"/>
                        </a:rPr>
                        <a:t>tossed about by winds</a:t>
                      </a:r>
                      <a:r>
                        <a:rPr lang="en-US" sz="1400" dirty="0">
                          <a:solidFill>
                            <a:srgbClr val="000000"/>
                          </a:solidFill>
                          <a:effectLst/>
                          <a:latin typeface="+mn-lt"/>
                        </a:rPr>
                        <a:t> of doctrine </a:t>
                      </a:r>
                      <a:br>
                        <a:rPr lang="en-US" sz="1400" dirty="0">
                          <a:solidFill>
                            <a:srgbClr val="000000"/>
                          </a:solidFill>
                          <a:effectLst/>
                          <a:latin typeface="+mn-lt"/>
                        </a:rPr>
                      </a:br>
                      <a:r>
                        <a:rPr lang="en-US" sz="1400" dirty="0">
                          <a:solidFill>
                            <a:srgbClr val="000000"/>
                          </a:solidFill>
                          <a:effectLst/>
                          <a:latin typeface="+mn-lt"/>
                        </a:rPr>
                        <a:t>but to grow up v13-15</a:t>
                      </a:r>
                      <a:endParaRPr lang="en-US" sz="1400" dirty="0">
                        <a:effectLst/>
                        <a:latin typeface="+mn-lt"/>
                      </a:endParaRPr>
                    </a:p>
                  </a:txBody>
                  <a:tcPr marL="22007" marR="22007" marT="22007" marB="220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dirty="0">
                          <a:solidFill>
                            <a:srgbClr val="000000"/>
                          </a:solidFill>
                          <a:effectLst/>
                          <a:latin typeface="+mn-lt"/>
                        </a:rPr>
                        <a:t>that you </a:t>
                      </a:r>
                      <a:r>
                        <a:rPr lang="en-US" sz="1400" dirty="0">
                          <a:solidFill>
                            <a:srgbClr val="0000FF"/>
                          </a:solidFill>
                          <a:effectLst/>
                          <a:latin typeface="+mn-lt"/>
                        </a:rPr>
                        <a:t>may prove what the will of God is</a:t>
                      </a:r>
                      <a:r>
                        <a:rPr lang="en-US" sz="1400" dirty="0">
                          <a:solidFill>
                            <a:srgbClr val="000000"/>
                          </a:solidFill>
                          <a:effectLst/>
                          <a:latin typeface="+mn-lt"/>
                        </a:rPr>
                        <a:t>, that which is good and acceptable and perfect. v2</a:t>
                      </a:r>
                      <a:endParaRPr lang="en-US" sz="1400" dirty="0">
                        <a:effectLst/>
                        <a:latin typeface="+mn-lt"/>
                      </a:endParaRPr>
                    </a:p>
                  </a:txBody>
                  <a:tcPr marL="22007" marR="22007" marT="22007" marB="22007">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825835123"/>
                  </a:ext>
                </a:extLst>
              </a:tr>
              <a:tr h="533291">
                <a:tc>
                  <a:txBody>
                    <a:bodyPr/>
                    <a:lstStyle/>
                    <a:p>
                      <a:pPr marL="0" marR="0" algn="ctr">
                        <a:spcBef>
                          <a:spcPts val="0"/>
                        </a:spcBef>
                        <a:spcAft>
                          <a:spcPts val="0"/>
                        </a:spcAft>
                      </a:pPr>
                      <a:r>
                        <a:rPr lang="en-US" sz="1400" dirty="0">
                          <a:solidFill>
                            <a:srgbClr val="000000"/>
                          </a:solidFill>
                          <a:effectLst/>
                          <a:latin typeface="+mn-lt"/>
                        </a:rPr>
                        <a:t>Now you are Christ's body and </a:t>
                      </a:r>
                      <a:r>
                        <a:rPr lang="en-US" sz="1400" dirty="0">
                          <a:solidFill>
                            <a:srgbClr val="FF0000"/>
                          </a:solidFill>
                          <a:effectLst/>
                          <a:latin typeface="+mn-lt"/>
                        </a:rPr>
                        <a:t>individually members</a:t>
                      </a:r>
                      <a:r>
                        <a:rPr lang="en-US" sz="1400" dirty="0">
                          <a:solidFill>
                            <a:srgbClr val="000000"/>
                          </a:solidFill>
                          <a:effectLst/>
                          <a:latin typeface="+mn-lt"/>
                        </a:rPr>
                        <a:t> of it 12:27</a:t>
                      </a:r>
                      <a:endParaRPr lang="en-US" sz="1400" dirty="0">
                        <a:effectLst/>
                        <a:latin typeface="+mn-lt"/>
                      </a:endParaRPr>
                    </a:p>
                  </a:txBody>
                  <a:tcPr marL="22007" marR="22007" marT="22007" marB="22007">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dirty="0">
                          <a:solidFill>
                            <a:srgbClr val="000000"/>
                          </a:solidFill>
                          <a:effectLst/>
                          <a:latin typeface="+mn-lt"/>
                        </a:rPr>
                        <a:t>The whole body fitted according to the working of each </a:t>
                      </a:r>
                      <a:r>
                        <a:rPr lang="en-US" sz="1400" dirty="0">
                          <a:solidFill>
                            <a:srgbClr val="FF0000"/>
                          </a:solidFill>
                          <a:effectLst/>
                          <a:latin typeface="+mn-lt"/>
                        </a:rPr>
                        <a:t>individual part </a:t>
                      </a:r>
                      <a:r>
                        <a:rPr lang="en-US" sz="1400" dirty="0">
                          <a:solidFill>
                            <a:srgbClr val="000000"/>
                          </a:solidFill>
                          <a:effectLst/>
                          <a:latin typeface="+mn-lt"/>
                        </a:rPr>
                        <a:t>v16</a:t>
                      </a:r>
                      <a:endParaRPr lang="en-US" sz="1400" dirty="0">
                        <a:effectLst/>
                        <a:latin typeface="+mn-lt"/>
                      </a:endParaRPr>
                    </a:p>
                  </a:txBody>
                  <a:tcPr marL="22007" marR="22007" marT="22007" marB="220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dirty="0">
                          <a:solidFill>
                            <a:srgbClr val="000000"/>
                          </a:solidFill>
                          <a:effectLst/>
                          <a:latin typeface="+mn-lt"/>
                        </a:rPr>
                        <a:t>we are one body in Christ and </a:t>
                      </a:r>
                      <a:r>
                        <a:rPr lang="en-US" sz="1400" dirty="0">
                          <a:solidFill>
                            <a:srgbClr val="FF0000"/>
                          </a:solidFill>
                          <a:effectLst/>
                          <a:latin typeface="+mn-lt"/>
                        </a:rPr>
                        <a:t>individually members</a:t>
                      </a:r>
                      <a:r>
                        <a:rPr lang="en-US" sz="1400" dirty="0">
                          <a:solidFill>
                            <a:srgbClr val="000000"/>
                          </a:solidFill>
                          <a:effectLst/>
                          <a:latin typeface="+mn-lt"/>
                        </a:rPr>
                        <a:t> of one another v4-5</a:t>
                      </a:r>
                      <a:endParaRPr lang="en-US" sz="1400" dirty="0">
                        <a:effectLst/>
                        <a:latin typeface="+mn-lt"/>
                      </a:endParaRPr>
                    </a:p>
                  </a:txBody>
                  <a:tcPr marL="22007" marR="22007" marT="22007" marB="22007">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770006291"/>
                  </a:ext>
                </a:extLst>
              </a:tr>
            </a:tbl>
          </a:graphicData>
        </a:graphic>
      </p:graphicFrame>
      <p:sp useBgFill="1">
        <p:nvSpPr>
          <p:cNvPr id="2" name="Rectangle 1">
            <a:extLst>
              <a:ext uri="{FF2B5EF4-FFF2-40B4-BE49-F238E27FC236}">
                <a16:creationId xmlns:a16="http://schemas.microsoft.com/office/drawing/2014/main" id="{701278FA-E896-4BB2-8032-DDD053CD9641}"/>
              </a:ext>
            </a:extLst>
          </p:cNvPr>
          <p:cNvSpPr/>
          <p:nvPr/>
        </p:nvSpPr>
        <p:spPr>
          <a:xfrm>
            <a:off x="3124200" y="0"/>
            <a:ext cx="59436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 name="Rectangle 4">
            <a:extLst>
              <a:ext uri="{FF2B5EF4-FFF2-40B4-BE49-F238E27FC236}">
                <a16:creationId xmlns:a16="http://schemas.microsoft.com/office/drawing/2014/main" id="{D6DFDC85-49B8-4661-B381-409D78468B6E}"/>
              </a:ext>
            </a:extLst>
          </p:cNvPr>
          <p:cNvSpPr/>
          <p:nvPr/>
        </p:nvSpPr>
        <p:spPr>
          <a:xfrm>
            <a:off x="6053328" y="0"/>
            <a:ext cx="3048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0725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50397E7-03A4-43EF-AE99-FE698D3BB6A2}"/>
              </a:ext>
            </a:extLst>
          </p:cNvPr>
          <p:cNvSpPr>
            <a:spLocks noGrp="1"/>
          </p:cNvSpPr>
          <p:nvPr>
            <p:ph type="title"/>
          </p:nvPr>
        </p:nvSpPr>
        <p:spPr/>
        <p:txBody>
          <a:bodyPr/>
          <a:lstStyle/>
          <a:p>
            <a:r>
              <a:rPr lang="en-US"/>
              <a:t>Some Things End…</a:t>
            </a:r>
            <a:endParaRPr lang="en-US" dirty="0"/>
          </a:p>
        </p:txBody>
      </p:sp>
      <p:sp>
        <p:nvSpPr>
          <p:cNvPr id="3" name="Content Placeholder 2">
            <a:extLst>
              <a:ext uri="{FF2B5EF4-FFF2-40B4-BE49-F238E27FC236}">
                <a16:creationId xmlns:a16="http://schemas.microsoft.com/office/drawing/2014/main" id="{8D3E6A44-5865-4E5B-A292-5C09F8F7B267}"/>
              </a:ext>
            </a:extLst>
          </p:cNvPr>
          <p:cNvSpPr>
            <a:spLocks noGrp="1"/>
          </p:cNvSpPr>
          <p:nvPr>
            <p:ph idx="1"/>
          </p:nvPr>
        </p:nvSpPr>
        <p:spPr/>
        <p:txBody>
          <a:bodyPr/>
          <a:lstStyle/>
          <a:p>
            <a:r>
              <a:rPr lang="en-US" dirty="0"/>
              <a:t>Spiritual Gifts</a:t>
            </a:r>
            <a:br>
              <a:rPr lang="en-US" dirty="0"/>
            </a:br>
            <a:r>
              <a:rPr lang="en-US" dirty="0"/>
              <a:t>(1 Cor. 12-14; Eph. 4:7-16; Rom 12:2-10)</a:t>
            </a:r>
          </a:p>
          <a:p>
            <a:pPr lvl="1"/>
            <a:r>
              <a:rPr lang="en-US" dirty="0"/>
              <a:t>Acts 8:9-19 - Through laying on of apostles’ hands, Holy Spirit given. Those who had received gifts could not bestow on others.  So after last apostle died, no new instances of spiritual gifts imparted.</a:t>
            </a:r>
          </a:p>
          <a:p>
            <a:pPr lvl="2"/>
            <a:r>
              <a:rPr lang="en-US" sz="2600" dirty="0"/>
              <a:t>John, last apostle to die, died 98-100 AD</a:t>
            </a:r>
          </a:p>
          <a:p>
            <a:pPr lvl="2"/>
            <a:r>
              <a:rPr lang="en-US" sz="2600" dirty="0"/>
              <a:t>Papyrus Manuscripts fragments date back to 100-150 AD (Jn. 18:31-33, 37-38) and as a broad range 2</a:t>
            </a:r>
            <a:r>
              <a:rPr lang="en-US" sz="2600" baseline="30000" dirty="0"/>
              <a:t>nd</a:t>
            </a:r>
            <a:r>
              <a:rPr lang="en-US" sz="2600" dirty="0"/>
              <a:t> century for other parts of John and Revelation.</a:t>
            </a:r>
          </a:p>
        </p:txBody>
      </p:sp>
    </p:spTree>
    <p:extLst>
      <p:ext uri="{BB962C8B-B14F-4D97-AF65-F5344CB8AC3E}">
        <p14:creationId xmlns:p14="http://schemas.microsoft.com/office/powerpoint/2010/main" val="2631767283"/>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50397E7-03A4-43EF-AE99-FE698D3BB6A2}"/>
              </a:ext>
            </a:extLst>
          </p:cNvPr>
          <p:cNvSpPr>
            <a:spLocks noGrp="1"/>
          </p:cNvSpPr>
          <p:nvPr>
            <p:ph type="title"/>
          </p:nvPr>
        </p:nvSpPr>
        <p:spPr/>
        <p:txBody>
          <a:bodyPr/>
          <a:lstStyle/>
          <a:p>
            <a:r>
              <a:rPr lang="en-US" dirty="0"/>
              <a:t>Some Things End…</a:t>
            </a:r>
          </a:p>
        </p:txBody>
      </p:sp>
      <p:sp>
        <p:nvSpPr>
          <p:cNvPr id="3" name="Content Placeholder 2">
            <a:extLst>
              <a:ext uri="{FF2B5EF4-FFF2-40B4-BE49-F238E27FC236}">
                <a16:creationId xmlns:a16="http://schemas.microsoft.com/office/drawing/2014/main" id="{8D3E6A44-5865-4E5B-A292-5C09F8F7B267}"/>
              </a:ext>
            </a:extLst>
          </p:cNvPr>
          <p:cNvSpPr>
            <a:spLocks noGrp="1"/>
          </p:cNvSpPr>
          <p:nvPr>
            <p:ph idx="1"/>
          </p:nvPr>
        </p:nvSpPr>
        <p:spPr>
          <a:xfrm>
            <a:off x="-533400" y="1524000"/>
            <a:ext cx="9677400" cy="7924800"/>
          </a:xfrm>
        </p:spPr>
        <p:txBody>
          <a:bodyPr>
            <a:normAutofit/>
          </a:bodyPr>
          <a:lstStyle/>
          <a:p>
            <a:pPr lvl="2"/>
            <a:r>
              <a:rPr lang="en-US" dirty="0"/>
              <a:t>Before end of 1</a:t>
            </a:r>
            <a:r>
              <a:rPr lang="en-US" baseline="30000" dirty="0"/>
              <a:t>st</a:t>
            </a:r>
            <a:r>
              <a:rPr lang="en-US" dirty="0"/>
              <a:t> cent., Clement of Rome quoted from or referred to over half NT books &amp; called them “scripture.”</a:t>
            </a:r>
          </a:p>
          <a:p>
            <a:pPr lvl="2"/>
            <a:r>
              <a:rPr lang="en-US" dirty="0"/>
              <a:t>By AD 180, Irenaeus of Lyons quoted over 1,000 passages from all but a handful of NT books, calling them “holy Scriptures” given by the Holy Spirit.</a:t>
            </a:r>
          </a:p>
          <a:p>
            <a:pPr lvl="2"/>
            <a:r>
              <a:rPr lang="en-US" dirty="0"/>
              <a:t>At the same time, Tertullian from North Africa referred to the “New Testament” and expounded on most of it.</a:t>
            </a:r>
          </a:p>
          <a:p>
            <a:pPr lvl="2"/>
            <a:r>
              <a:rPr lang="en-US" dirty="0"/>
              <a:t>Up to the year AD 180, all NT books (with only exception of 2 Peter) are found in either direct quotations or allusions in the writings of the leaders of the churches.</a:t>
            </a:r>
          </a:p>
          <a:p>
            <a:pPr lvl="2"/>
            <a:r>
              <a:rPr lang="en-US" dirty="0"/>
              <a:t>Origen from Alexandria referred to our 27 books of NT as Scripture (AD 240), &amp; Athanasius used same list (AD 367)</a:t>
            </a:r>
          </a:p>
        </p:txBody>
      </p:sp>
      <p:sp>
        <p:nvSpPr>
          <p:cNvPr id="2" name="Rectangle 1"/>
          <p:cNvSpPr/>
          <p:nvPr/>
        </p:nvSpPr>
        <p:spPr>
          <a:xfrm>
            <a:off x="3185886" y="6553200"/>
            <a:ext cx="5958114" cy="369332"/>
          </a:xfrm>
          <a:prstGeom prst="rect">
            <a:avLst/>
          </a:prstGeom>
        </p:spPr>
        <p:txBody>
          <a:bodyPr wrap="square">
            <a:spAutoFit/>
          </a:bodyPr>
          <a:lstStyle/>
          <a:p>
            <a:r>
              <a:rPr lang="en-US" dirty="0">
                <a:solidFill>
                  <a:schemeClr val="bg1">
                    <a:lumMod val="50000"/>
                  </a:schemeClr>
                </a:solidFill>
              </a:rPr>
              <a:t>https://answersingenesis.org/the-word-of-god/why-66/</a:t>
            </a:r>
          </a:p>
        </p:txBody>
      </p:sp>
    </p:spTree>
    <p:extLst>
      <p:ext uri="{BB962C8B-B14F-4D97-AF65-F5344CB8AC3E}">
        <p14:creationId xmlns:p14="http://schemas.microsoft.com/office/powerpoint/2010/main" val="3657971545"/>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397E7-03A4-43EF-AE99-FE698D3BB6A2}"/>
              </a:ext>
            </a:extLst>
          </p:cNvPr>
          <p:cNvSpPr>
            <a:spLocks noGrp="1"/>
          </p:cNvSpPr>
          <p:nvPr>
            <p:ph type="title"/>
          </p:nvPr>
        </p:nvSpPr>
        <p:spPr/>
        <p:txBody>
          <a:bodyPr/>
          <a:lstStyle/>
          <a:p>
            <a:r>
              <a:rPr lang="en-US" dirty="0">
                <a:latin typeface="Boisterous" panose="02000507000000020003" pitchFamily="2" charset="0"/>
              </a:rPr>
              <a:t>Some Things End…</a:t>
            </a:r>
          </a:p>
        </p:txBody>
      </p:sp>
      <p:sp>
        <p:nvSpPr>
          <p:cNvPr id="3" name="Content Placeholder 2">
            <a:extLst>
              <a:ext uri="{FF2B5EF4-FFF2-40B4-BE49-F238E27FC236}">
                <a16:creationId xmlns:a16="http://schemas.microsoft.com/office/drawing/2014/main" id="{8D3E6A44-5865-4E5B-A292-5C09F8F7B267}"/>
              </a:ext>
            </a:extLst>
          </p:cNvPr>
          <p:cNvSpPr>
            <a:spLocks noGrp="1"/>
          </p:cNvSpPr>
          <p:nvPr>
            <p:ph idx="1"/>
          </p:nvPr>
        </p:nvSpPr>
        <p:spPr/>
        <p:txBody>
          <a:bodyPr/>
          <a:lstStyle/>
          <a:p>
            <a:r>
              <a:rPr lang="en-US" dirty="0"/>
              <a:t>“And now abide faith, hope, love, these three; </a:t>
            </a:r>
            <a:br>
              <a:rPr lang="en-US" dirty="0"/>
            </a:br>
            <a:r>
              <a:rPr lang="en-US" dirty="0"/>
              <a:t>but the greatest of these is love.” (1 Cor. 13:13)</a:t>
            </a:r>
          </a:p>
          <a:p>
            <a:pPr lvl="1"/>
            <a:r>
              <a:rPr lang="en-US" dirty="0"/>
              <a:t>Why is love the greatest?</a:t>
            </a:r>
          </a:p>
          <a:p>
            <a:pPr lvl="2"/>
            <a:r>
              <a:rPr lang="en-US" dirty="0"/>
              <a:t>If something comes to fruition and is seen, is there hope for obtaining it anymore (Rom. 8:24)?</a:t>
            </a:r>
          </a:p>
          <a:p>
            <a:pPr lvl="2"/>
            <a:r>
              <a:rPr lang="en-US" dirty="0"/>
              <a:t>What about faith (Heb. 11:1)?</a:t>
            </a:r>
          </a:p>
          <a:p>
            <a:pPr lvl="2"/>
            <a:r>
              <a:rPr lang="en-US" dirty="0"/>
              <a:t>But love remains</a:t>
            </a:r>
          </a:p>
          <a:p>
            <a:pPr lvl="3"/>
            <a:r>
              <a:rPr lang="en-US" dirty="0"/>
              <a:t>God is love (1 Jn. 4:8,16)</a:t>
            </a:r>
          </a:p>
          <a:p>
            <a:pPr lvl="1"/>
            <a:endParaRPr lang="en-US" dirty="0"/>
          </a:p>
        </p:txBody>
      </p:sp>
    </p:spTree>
    <p:extLst>
      <p:ext uri="{BB962C8B-B14F-4D97-AF65-F5344CB8AC3E}">
        <p14:creationId xmlns:p14="http://schemas.microsoft.com/office/powerpoint/2010/main" val="1425745609"/>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p:cTn id="35"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HarmoniaSansW06-BlackIt"/>
        <a:ea typeface=""/>
        <a:cs typeface=""/>
      </a:majorFont>
      <a:minorFont>
        <a:latin typeface="HarmoniaSansW01-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14303</TotalTime>
  <Words>2028</Words>
  <Application>Microsoft Office PowerPoint</Application>
  <PresentationFormat>On-screen Show (4:3)</PresentationFormat>
  <Paragraphs>214</Paragraphs>
  <Slides>29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Boisterous</vt:lpstr>
      <vt:lpstr>HarmoniaSansW01-Regular</vt:lpstr>
      <vt:lpstr>HarmoniaSansW06-BlackIt</vt:lpstr>
      <vt:lpstr>Arial</vt:lpstr>
      <vt:lpstr>Calibri</vt:lpstr>
      <vt:lpstr>Office Theme</vt:lpstr>
      <vt:lpstr>Singing</vt:lpstr>
      <vt:lpstr>Singing</vt:lpstr>
      <vt:lpstr>Purpose of this Class</vt:lpstr>
      <vt:lpstr>Purpose of this Class</vt:lpstr>
      <vt:lpstr>Some Things End…</vt:lpstr>
      <vt:lpstr>PowerPoint Presentation</vt:lpstr>
      <vt:lpstr>Some Things End…</vt:lpstr>
      <vt:lpstr>Some Things End…</vt:lpstr>
      <vt:lpstr>Some Things End…</vt:lpstr>
      <vt:lpstr>Some Things End…</vt:lpstr>
      <vt:lpstr>Some Things End…</vt:lpstr>
      <vt:lpstr>Some Things End…</vt:lpstr>
      <vt:lpstr>Some Things End…</vt:lpstr>
      <vt:lpstr>Some Things End…</vt:lpstr>
      <vt:lpstr>Some Things End…</vt:lpstr>
      <vt:lpstr>Musical Worship in  the New Testament</vt:lpstr>
      <vt:lpstr>Musical Worship in  the New Testament</vt:lpstr>
      <vt:lpstr>Musical Worship in  the New Testament</vt:lpstr>
      <vt:lpstr>Musical Worship in  the New Testament</vt:lpstr>
      <vt:lpstr>Musical Worship in  the New Testament</vt:lpstr>
      <vt:lpstr>Musical Worship in  the New Testament</vt:lpstr>
      <vt:lpstr>Musical Worship in  the New Testament</vt:lpstr>
      <vt:lpstr>Musical Worship in  the New Testament</vt:lpstr>
      <vt:lpstr>Musical Worship in  the New Testament</vt:lpstr>
      <vt:lpstr>Musical Worship in  the New Testament</vt:lpstr>
      <vt:lpstr>How Are We To Sing</vt:lpstr>
      <vt:lpstr>The Purpose ofSinging</vt:lpstr>
      <vt:lpstr>Teaching One Another…</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Steve-PC</dc:creator>
  <cp:lastModifiedBy>Kevin Stilts</cp:lastModifiedBy>
  <cp:revision>178</cp:revision>
  <cp:lastPrinted>2020-10-03T19:33:18Z</cp:lastPrinted>
  <dcterms:created xsi:type="dcterms:W3CDTF">2015-01-16T14:09:04Z</dcterms:created>
  <dcterms:modified xsi:type="dcterms:W3CDTF">2020-10-04T12:12:06Z</dcterms:modified>
</cp:coreProperties>
</file>