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418" r:id="rId2"/>
    <p:sldId id="422" r:id="rId3"/>
    <p:sldId id="427" r:id="rId4"/>
    <p:sldId id="336" r:id="rId5"/>
    <p:sldId id="432" r:id="rId6"/>
    <p:sldId id="433" r:id="rId7"/>
    <p:sldId id="42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Kerr" initials="G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1"/>
    <p:restoredTop sz="90924"/>
  </p:normalViewPr>
  <p:slideViewPr>
    <p:cSldViewPr>
      <p:cViewPr varScale="1">
        <p:scale>
          <a:sx n="88" d="100"/>
          <a:sy n="88" d="100"/>
        </p:scale>
        <p:origin x="125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89859-585C-F04B-91C9-355BA215AF8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A88F7-6BE5-4A47-9317-CA788601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9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A88F7-6BE5-4A47-9317-CA788601A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A88F7-6BE5-4A47-9317-CA788601A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A88F7-6BE5-4A47-9317-CA788601A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A88F7-6BE5-4A47-9317-CA788601A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1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993A3D-11DB-4101-86CF-A4DDC877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A556-E85E-4009-A4B2-E7F89FDBA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1429-0C10-4591-97B1-17AEEB78F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1F453-4CB7-4D27-A301-DCD14A674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3294-1656-494B-BEDB-CCF0D9AE6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A5B3F-5AE2-44D2-8522-DEBCA7E92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3B091-AB27-4D05-83C9-1B8F4A43A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4655-3ABA-4B85-8A49-7C4A82F7A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F25B-9044-4851-B799-A5A83A420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77F2-15A1-400C-99ED-A267ED06D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1792-2BE5-4AA0-A47F-CCA2AC510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307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sp>
          <p:nvSpPr>
            <p:cNvPr id="3076" name="Rectangle 1028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pic>
          <p:nvPicPr>
            <p:cNvPr id="1034" name="Picture 1029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1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5FC4A0C-90B9-4BA6-B8FF-E88E9D352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6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1943C4-C26F-9E4B-B67D-FB85F1272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02"/>
            <a:ext cx="9144000" cy="6827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81DA3-0395-4945-A7A8-691F487478E3}"/>
              </a:ext>
            </a:extLst>
          </p:cNvPr>
          <p:cNvSpPr txBox="1"/>
          <p:nvPr/>
        </p:nvSpPr>
        <p:spPr>
          <a:xfrm>
            <a:off x="2919977" y="457200"/>
            <a:ext cx="33040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Daniel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&amp;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Lion’s Den</a:t>
            </a:r>
          </a:p>
        </p:txBody>
      </p:sp>
    </p:spTree>
    <p:extLst>
      <p:ext uri="{BB962C8B-B14F-4D97-AF65-F5344CB8AC3E}">
        <p14:creationId xmlns:p14="http://schemas.microsoft.com/office/powerpoint/2010/main" val="1176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5162BE-9453-FB4B-8CE0-5965A1CDA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546185"/>
            <a:ext cx="8991600" cy="5050282"/>
          </a:xfrm>
          <a:prstGeom prst="rect">
            <a:avLst/>
          </a:prstGeom>
          <a:ln w="63500" cmpd="tri">
            <a:solidFill>
              <a:srgbClr val="FFFFF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F67356-56C2-FF43-B36E-C92FC1E0218F}"/>
              </a:ext>
            </a:extLst>
          </p:cNvPr>
          <p:cNvSpPr txBox="1"/>
          <p:nvPr/>
        </p:nvSpPr>
        <p:spPr>
          <a:xfrm>
            <a:off x="6400801" y="787401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77"/>
              </a:rPr>
              <a:t>Daniel 6</a:t>
            </a:r>
          </a:p>
        </p:txBody>
      </p:sp>
    </p:spTree>
    <p:extLst>
      <p:ext uri="{BB962C8B-B14F-4D97-AF65-F5344CB8AC3E}">
        <p14:creationId xmlns:p14="http://schemas.microsoft.com/office/powerpoint/2010/main" val="22428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Daniel &amp; the Lion’s Den</a:t>
            </a:r>
            <a:endParaRPr lang="en-US" sz="5333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C6C59-F9F4-2A42-B250-65B6348C6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17" y="1477553"/>
            <a:ext cx="7416800" cy="508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3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The Story: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Daniel made governor.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(6:1-3)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Plot against Daniel.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(6:4-5)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Decree made.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(6:6-9)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Daniel’s and Darius’                           responses. 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(6:10-15)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outcome.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(6:16-28)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endParaRPr lang="en-US" sz="3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BE076-A9E1-9143-B373-D3F1E780D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598" y="3429000"/>
            <a:ext cx="2216002" cy="3124200"/>
          </a:xfrm>
          <a:prstGeom prst="rect">
            <a:avLst/>
          </a:prstGeom>
          <a:ln w="63500" cmpd="tri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5993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2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Daniel &amp; the Lion’s Den</a:t>
            </a:r>
            <a:endParaRPr lang="en-US" sz="5333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C6C59-F9F4-2A42-B250-65B6348C6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00" y="1477553"/>
            <a:ext cx="7416800" cy="508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Lessons:</a:t>
            </a:r>
          </a:p>
          <a:p>
            <a:pPr marL="742930" indent="-685783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75000"/>
              <a:buFont typeface="+mj-lt"/>
              <a:buAutoNum type="arabicPeriod"/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accusation could be made!                                    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(6:3-4,10,13,16,20-23; 2 Peter 3:14)    </a:t>
            </a:r>
          </a:p>
          <a:p>
            <a:pPr marL="742930" indent="-685783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75000"/>
              <a:buFont typeface="+mj-lt"/>
              <a:buAutoNum type="arabicPeriod"/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Everyone knew of Daniel’s faith!                           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(6:5,16)</a:t>
            </a:r>
          </a:p>
          <a:p>
            <a:pPr marL="742930" indent="-685783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75000"/>
              <a:buFont typeface="+mj-lt"/>
              <a:buAutoNum type="arabicPeriod"/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great faith of an unbeliever!                                 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(6:26-27; Matthew 8:5-10)</a:t>
            </a:r>
          </a:p>
          <a:p>
            <a:pPr marL="742930" indent="-685783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75000"/>
              <a:buFont typeface="+mj-lt"/>
              <a:buAutoNum type="arabicPeriod"/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Deliverance comes by faith!                                           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(6:23; 2 Cor. 1:9-11; 2 Tim. 4:16-18;                                                    Col. 1:13; Matt. 6:13; 1 Thess. 1:10)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BE076-A9E1-9143-B373-D3F1E780D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598" y="3429000"/>
            <a:ext cx="2216002" cy="3124200"/>
          </a:xfrm>
          <a:prstGeom prst="rect">
            <a:avLst/>
          </a:prstGeom>
          <a:ln w="63500" cmpd="tri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9991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1943C4-C26F-9E4B-B67D-FB85F1272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02"/>
            <a:ext cx="9144000" cy="68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8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>
</file>

<file path=ppt/theme/theme1.xml><?xml version="1.0" encoding="utf-8"?>
<a:theme xmlns:a="http://schemas.openxmlformats.org/drawingml/2006/main" name="Lock And Key">
  <a:themeElements>
    <a:clrScheme name="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996600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669</TotalTime>
  <Words>127</Words>
  <Application>Microsoft Office PowerPoint</Application>
  <PresentationFormat>On-screen Show (4:3)</PresentationFormat>
  <Paragraphs>21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Calisto MT</vt:lpstr>
      <vt:lpstr>Cambria</vt:lpstr>
      <vt:lpstr>Symbol</vt:lpstr>
      <vt:lpstr>Times New Roman</vt:lpstr>
      <vt:lpstr>Lock And Key</vt:lpstr>
      <vt:lpstr>PowerPoint Presentation</vt:lpstr>
      <vt:lpstr>PowerPoint Presentation</vt:lpstr>
      <vt:lpstr>PowerPoint Presentation</vt:lpstr>
      <vt:lpstr>Daniel &amp; the Lion’s Den</vt:lpstr>
      <vt:lpstr>Daniel &amp; the Lion’s Den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Books of the Old Testament</dc:title>
  <dc:creator>Gilbert Franke</dc:creator>
  <cp:lastModifiedBy>Kevin Stilts</cp:lastModifiedBy>
  <cp:revision>98</cp:revision>
  <dcterms:created xsi:type="dcterms:W3CDTF">2003-10-30T23:25:22Z</dcterms:created>
  <dcterms:modified xsi:type="dcterms:W3CDTF">2020-09-30T01:48:14Z</dcterms:modified>
</cp:coreProperties>
</file>