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332" r:id="rId2"/>
    <p:sldId id="256" r:id="rId3"/>
    <p:sldId id="258" r:id="rId4"/>
    <p:sldId id="349" r:id="rId5"/>
    <p:sldId id="333" r:id="rId6"/>
    <p:sldId id="336" r:id="rId7"/>
    <p:sldId id="33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/>
    <p:restoredTop sz="90924"/>
  </p:normalViewPr>
  <p:slideViewPr>
    <p:cSldViewPr>
      <p:cViewPr varScale="1">
        <p:scale>
          <a:sx n="98" d="100"/>
          <a:sy n="98" d="100"/>
        </p:scale>
        <p:origin x="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89859-585C-F04B-91C9-355BA215AF89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88F7-6BE5-4A47-9317-CA788601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7403-F030-CF46-A8B4-AA45525A7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88F7-6BE5-4A47-9317-CA788601A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1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93A3D-11DB-4101-86CF-A4DDC877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A556-E85E-4009-A4B2-E7F89FDB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1429-0C10-4591-97B1-17AEEB78F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1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F453-4CB7-4D27-A301-DCD14A67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3294-1656-494B-BEDB-CCF0D9AE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5B3F-5AE2-44D2-8522-DEBCA7E92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B091-AB27-4D05-83C9-1B8F4A43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4655-3ABA-4B85-8A49-7C4A82F7A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F25B-9044-4851-B799-A5A83A42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77F2-15A1-400C-99ED-A267ED06D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1792-2BE5-4AA0-A47F-CCA2AC51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3076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1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FC4A0C-90B9-4BA6-B8FF-E88E9D352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6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77"/>
              </a:rPr>
              <a:t>To End All Wars 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77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77"/>
                <a:cs typeface="Calibri" panose="020F0502020204030204" pitchFamily="34" charset="0"/>
              </a:rPr>
              <a:t>(2001) 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77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1879600"/>
            <a:ext cx="6096000" cy="4495800"/>
          </a:xfrm>
        </p:spPr>
        <p:txBody>
          <a:bodyPr/>
          <a:lstStyle/>
          <a:p>
            <a:pPr eaLnBrk="1" hangingPunct="1"/>
            <a:endParaRPr lang="en-US" sz="3733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188" lvl="1" indent="0" algn="ctr" eaLnBrk="1" hangingPunct="1">
              <a:buNone/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“Start preparing </a:t>
            </a:r>
          </a:p>
          <a:p>
            <a:pPr marL="457188" lvl="1" indent="0" algn="ctr" eaLnBrk="1" hangingPunct="1">
              <a:buNone/>
            </a:pP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the next war!”</a:t>
            </a:r>
          </a:p>
          <a:p>
            <a:pPr marL="457189" lvl="1" indent="0" eaLnBrk="1" hangingPunct="1">
              <a:buNone/>
            </a:pPr>
            <a:endParaRPr lang="en-US" sz="3333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endParaRPr lang="en-US" sz="3733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D4886-EFB1-7249-971A-18BEA126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32467"/>
            <a:ext cx="3539067" cy="5060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943C4-C26F-9E4B-B67D-FB85F1272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02"/>
            <a:ext cx="9144000" cy="6827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81DA3-0395-4945-A7A8-691F487478E3}"/>
              </a:ext>
            </a:extLst>
          </p:cNvPr>
          <p:cNvSpPr txBox="1"/>
          <p:nvPr/>
        </p:nvSpPr>
        <p:spPr>
          <a:xfrm>
            <a:off x="2893143" y="457200"/>
            <a:ext cx="335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Hope in a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Hostile World!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d reveals many things about His purpose and plan in history, specifically about the nation of Israel and the everlasting kingdom to come."/>
          <p:cNvSpPr txBox="1"/>
          <p:nvPr/>
        </p:nvSpPr>
        <p:spPr>
          <a:xfrm>
            <a:off x="537591" y="5307953"/>
            <a:ext cx="8034911" cy="1162097"/>
          </a:xfrm>
          <a:prstGeom prst="rect">
            <a:avLst/>
          </a:prstGeom>
          <a:ln w="12700">
            <a:miter lim="400000"/>
          </a:ln>
          <a:effectLst>
            <a:outerShdw blurRad="127000" dist="62182" dir="3094916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marL="342900" lvl="2" indent="-342900">
              <a:spcBef>
                <a:spcPts val="633"/>
              </a:spcBef>
              <a:buSzPct val="80000"/>
              <a:buFont typeface="Wingdings" pitchFamily="2" charset="2"/>
              <a:buChar char="v"/>
              <a:defRPr sz="3600">
                <a:solidFill>
                  <a:srgbClr val="FFFFFF"/>
                </a:solidFill>
                <a:effectLst>
                  <a:outerShdw blurRad="50800" dist="63500" dir="3034566" rotWithShape="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God reveals many things </a:t>
            </a:r>
            <a:r>
              <a:rPr lang="en-US" sz="2400" b="1" dirty="0">
                <a:latin typeface="Cambria" panose="02040503050406030204" pitchFamily="18" charset="0"/>
                <a:cs typeface="Calibri" panose="020F0502020204030204" pitchFamily="34" charset="0"/>
              </a:rPr>
              <a:t>in these visions </a:t>
            </a: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about His purpose and plan in history, specifically about the nation of Israel and the everlasting kingdom to come.</a:t>
            </a:r>
          </a:p>
        </p:txBody>
      </p:sp>
      <p:sp>
        <p:nvSpPr>
          <p:cNvPr id="234" name="Demonstrated Faith ...…"/>
          <p:cNvSpPr txBox="1"/>
          <p:nvPr/>
        </p:nvSpPr>
        <p:spPr>
          <a:xfrm>
            <a:off x="533400" y="1571603"/>
            <a:ext cx="8039102" cy="3457597"/>
          </a:xfrm>
          <a:prstGeom prst="rect">
            <a:avLst/>
          </a:prstGeom>
          <a:ln w="12700">
            <a:miter lim="400000"/>
          </a:ln>
          <a:effectLst>
            <a:outerShdw blurRad="127000" dist="62182" dir="3094916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42900" indent="-342900">
              <a:spcBef>
                <a:spcPts val="527"/>
              </a:spcBef>
              <a:buSzPct val="80000"/>
              <a:buFont typeface="Wingdings" pitchFamily="2" charset="2"/>
              <a:buChar char="v"/>
              <a:defRPr sz="36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Boulder"/>
                <a:ea typeface="Boulder"/>
                <a:cs typeface="Boulder"/>
                <a:sym typeface="Boulder"/>
              </a:defRPr>
            </a:pP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Daniel naturally divides itself into two parts.</a:t>
            </a: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2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Personal history of Daniel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&amp; his Hebrew companions.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6:28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2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Visions and prophecies of Daniel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12:13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27"/>
              </a:spcBef>
              <a:buSzPct val="80000"/>
              <a:buFont typeface="Wingdings" pitchFamily="2" charset="2"/>
              <a:buChar char="v"/>
              <a:defRPr sz="33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cs typeface="Calibri" panose="020F0502020204030204" pitchFamily="34" charset="0"/>
              </a:rPr>
              <a:t>2nd</a:t>
            </a: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 half of the book contains </a:t>
            </a:r>
            <a:r>
              <a:rPr lang="en-US" sz="2400" b="1" u="sng" dirty="0">
                <a:latin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sz="2400" b="1" dirty="0">
                <a:latin typeface="Cambria" panose="02040503050406030204" pitchFamily="18" charset="0"/>
                <a:cs typeface="Calibri" panose="020F0502020204030204" pitchFamily="34" charset="0"/>
              </a:rPr>
              <a:t> visions seen by Daniel</a:t>
            </a:r>
            <a:r>
              <a:rPr lang="en-US" sz="2400" b="1" dirty="0"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  <a:endParaRPr sz="2400" b="1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3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vision of the four beasts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7:1-28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3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vision of the ram and the goat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8:1-27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3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vision of the seventy weeks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9:1-27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1641" lvl="1" indent="-277336">
              <a:spcBef>
                <a:spcPts val="527"/>
              </a:spcBef>
              <a:buSzPct val="80000"/>
              <a:buBlip>
                <a:blip r:embed="rId3"/>
              </a:buBlip>
              <a:defRPr sz="3300">
                <a:solidFill>
                  <a:srgbClr val="FFFFFF"/>
                </a:solidFill>
                <a:effectLst>
                  <a:outerShdw blurRad="76200" dist="76200" dir="36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vision of the time of the end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12:13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“Faith To Endure The Fire”">
            <a:extLst>
              <a:ext uri="{FF2B5EF4-FFF2-40B4-BE49-F238E27FC236}">
                <a16:creationId xmlns:a16="http://schemas.microsoft.com/office/drawing/2014/main" id="{B489C29C-918F-224D-96FC-FD523FC186F4}"/>
              </a:ext>
            </a:extLst>
          </p:cNvPr>
          <p:cNvSpPr txBox="1"/>
          <p:nvPr/>
        </p:nvSpPr>
        <p:spPr>
          <a:xfrm>
            <a:off x="1" y="571885"/>
            <a:ext cx="9143999" cy="60809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96047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6700">
                <a:solidFill>
                  <a:srgbClr val="FFFFFF"/>
                </a:solidFill>
                <a:effectLst>
                  <a:outerShdw blurRad="63500" dist="63500" dir="3524843" rotWithShape="0">
                    <a:srgbClr val="000000"/>
                  </a:outerShdw>
                </a:effectLst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The Book of Daniel</a:t>
            </a:r>
          </a:p>
        </p:txBody>
      </p:sp>
    </p:spTree>
    <p:extLst>
      <p:ext uri="{BB962C8B-B14F-4D97-AF65-F5344CB8AC3E}">
        <p14:creationId xmlns:p14="http://schemas.microsoft.com/office/powerpoint/2010/main" val="34120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77"/>
              </a:rPr>
              <a:t>Exiled and Holy</a:t>
            </a:r>
            <a:br>
              <a:rPr lang="en-US" sz="5333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733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Daniel 1</a:t>
            </a:r>
            <a:endParaRPr lang="en-US" sz="5333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05000"/>
            <a:ext cx="7391400" cy="4495800"/>
          </a:xfrm>
        </p:spPr>
        <p:txBody>
          <a:bodyPr/>
          <a:lstStyle/>
          <a:p>
            <a:pPr marL="609585" indent="-609585" eaLnBrk="1" hangingPunct="1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SzPct val="75000"/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Look for God’s Sovereign Hand during suffering.</a:t>
            </a:r>
          </a:p>
          <a:p>
            <a:pPr lvl="1" eaLnBrk="1" hangingPunct="1">
              <a:spcBef>
                <a:spcPts val="0"/>
              </a:spcBef>
              <a:spcAft>
                <a:spcPts val="16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1:1-5; Ezekiel 39:28; Daniel 4:17; Genesis 50:20; Psalm 105:17; Romans 8:28</a:t>
            </a:r>
          </a:p>
          <a:p>
            <a:pPr marL="685783" indent="-685783" eaLnBrk="1" hangingPunct="1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SzPct val="75000"/>
              <a:buFont typeface="+mj-lt"/>
              <a:buAutoNum type="arabicPeriod" startAt="2"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Seek the good of those around you. </a:t>
            </a:r>
          </a:p>
          <a:p>
            <a:pPr lvl="1" eaLnBrk="1" hangingPunct="1">
              <a:spcBef>
                <a:spcPts val="0"/>
              </a:spcBef>
              <a:spcAft>
                <a:spcPts val="16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1:5-7; Jeremiah 29:7</a:t>
            </a:r>
          </a:p>
          <a:p>
            <a:pPr marL="685783" indent="-685783" eaLnBrk="1" hangingPunct="1">
              <a:spcBef>
                <a:spcPts val="0"/>
              </a:spcBef>
              <a:spcAft>
                <a:spcPts val="1600"/>
              </a:spcAft>
              <a:buClr>
                <a:srgbClr val="FFFF00"/>
              </a:buClr>
              <a:buSzPct val="75000"/>
              <a:buFont typeface="+mj-lt"/>
              <a:buAutoNum type="arabicPeriod" startAt="3"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Remain faithful to God in all things. </a:t>
            </a:r>
          </a:p>
          <a:p>
            <a:pPr lvl="1" eaLnBrk="1" hangingPunct="1">
              <a:spcBef>
                <a:spcPts val="0"/>
              </a:spcBef>
              <a:spcAft>
                <a:spcPts val="16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1:8-16</a:t>
            </a:r>
          </a:p>
        </p:txBody>
      </p:sp>
    </p:spTree>
    <p:extLst>
      <p:ext uri="{BB962C8B-B14F-4D97-AF65-F5344CB8AC3E}">
        <p14:creationId xmlns:p14="http://schemas.microsoft.com/office/powerpoint/2010/main" val="41858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943C4-C26F-9E4B-B67D-FB85F1272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02"/>
            <a:ext cx="9144000" cy="6827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81DA3-0395-4945-A7A8-691F487478E3}"/>
              </a:ext>
            </a:extLst>
          </p:cNvPr>
          <p:cNvSpPr txBox="1"/>
          <p:nvPr/>
        </p:nvSpPr>
        <p:spPr>
          <a:xfrm>
            <a:off x="2893143" y="457200"/>
            <a:ext cx="335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Hope in a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Hostile World! </a:t>
            </a:r>
          </a:p>
        </p:txBody>
      </p:sp>
    </p:spTree>
    <p:extLst>
      <p:ext uri="{BB962C8B-B14F-4D97-AF65-F5344CB8AC3E}">
        <p14:creationId xmlns:p14="http://schemas.microsoft.com/office/powerpoint/2010/main" val="13441405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Lock And Key">
  <a:themeElements>
    <a:clrScheme name="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996600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200B5B"/>
    </a:dk1>
    <a:lt1>
      <a:srgbClr val="EAEAEA"/>
    </a:lt1>
    <a:dk2>
      <a:srgbClr val="6600FF"/>
    </a:dk2>
    <a:lt2>
      <a:srgbClr val="FFCC66"/>
    </a:lt2>
    <a:accent1>
      <a:srgbClr val="EEB00B"/>
    </a:accent1>
    <a:accent2>
      <a:srgbClr val="6600CC"/>
    </a:accent2>
    <a:accent3>
      <a:srgbClr val="B8AAFF"/>
    </a:accent3>
    <a:accent4>
      <a:srgbClr val="C8C8C8"/>
    </a:accent4>
    <a:accent5>
      <a:srgbClr val="F5D4AA"/>
    </a:accent5>
    <a:accent6>
      <a:srgbClr val="5C00B9"/>
    </a:accent6>
    <a:hlink>
      <a:srgbClr val="FF9900"/>
    </a:hlink>
    <a:folHlink>
      <a:srgbClr val="CC99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200B5B"/>
    </a:dk1>
    <a:lt1>
      <a:srgbClr val="EAEAEA"/>
    </a:lt1>
    <a:dk2>
      <a:srgbClr val="6600FF"/>
    </a:dk2>
    <a:lt2>
      <a:srgbClr val="FFCC66"/>
    </a:lt2>
    <a:accent1>
      <a:srgbClr val="EEB00B"/>
    </a:accent1>
    <a:accent2>
      <a:srgbClr val="6600CC"/>
    </a:accent2>
    <a:accent3>
      <a:srgbClr val="B8AAFF"/>
    </a:accent3>
    <a:accent4>
      <a:srgbClr val="C8C8C8"/>
    </a:accent4>
    <a:accent5>
      <a:srgbClr val="F5D4AA"/>
    </a:accent5>
    <a:accent6>
      <a:srgbClr val="5C00B9"/>
    </a:accent6>
    <a:hlink>
      <a:srgbClr val="FF9900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{C99B3711-45AA-694E-BBD0-B683FE67410F}tf10001079</Template>
  <TotalTime>397</TotalTime>
  <Words>207</Words>
  <Application>Microsoft Macintosh PowerPoint</Application>
  <PresentationFormat>On-screen Show (4:3)</PresentationFormat>
  <Paragraphs>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Rounded MT Bold</vt:lpstr>
      <vt:lpstr>Calibri</vt:lpstr>
      <vt:lpstr>Cambria</vt:lpstr>
      <vt:lpstr>Comic Sans MS</vt:lpstr>
      <vt:lpstr>Symbol</vt:lpstr>
      <vt:lpstr>Times New Roman</vt:lpstr>
      <vt:lpstr>Wingdings</vt:lpstr>
      <vt:lpstr>Lock And Key</vt:lpstr>
      <vt:lpstr>PowerPoint Presentation</vt:lpstr>
      <vt:lpstr>To End All Wars  (2001) </vt:lpstr>
      <vt:lpstr>PowerPoint Presentation</vt:lpstr>
      <vt:lpstr>PowerPoint Presentation</vt:lpstr>
      <vt:lpstr>Exiled and Holy Daniel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Books of the Old Testament</dc:title>
  <dc:creator>Gilbert Franke</dc:creator>
  <cp:lastModifiedBy>Gary Kerr</cp:lastModifiedBy>
  <cp:revision>29</cp:revision>
  <dcterms:created xsi:type="dcterms:W3CDTF">2003-10-30T23:25:22Z</dcterms:created>
  <dcterms:modified xsi:type="dcterms:W3CDTF">2020-09-26T14:52:10Z</dcterms:modified>
</cp:coreProperties>
</file>