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dols Were Helpless"/>
          <p:cNvSpPr txBox="1"/>
          <p:nvPr>
            <p:ph type="title"/>
          </p:nvPr>
        </p:nvSpPr>
        <p:spPr>
          <a:xfrm>
            <a:off x="861913" y="228600"/>
            <a:ext cx="9909374" cy="1517204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Idols Were Helpless</a:t>
            </a:r>
          </a:p>
        </p:txBody>
      </p:sp>
      <p:sp>
        <p:nvSpPr>
          <p:cNvPr id="123" name="1. They must be nailed into place. Isa.41:7…"/>
          <p:cNvSpPr txBox="1"/>
          <p:nvPr>
            <p:ph type="body" idx="1"/>
          </p:nvPr>
        </p:nvSpPr>
        <p:spPr>
          <a:xfrm>
            <a:off x="318665" y="2057400"/>
            <a:ext cx="1043707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They must be nailed into place. Isa.41:7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They profit nothing. Isa.44:9-10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They cannot save. Isa.45:20; 47:12-14</a:t>
            </a:r>
          </a:p>
          <a:p>
            <a:pPr marL="482600" indent="-4826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They must be carried, set in place, cannot answer nor save. Isa.46:5-7</a:t>
            </a:r>
          </a:p>
          <a:p>
            <a:pPr marL="482600" indent="-48260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Yet they say, “These are our gods.” Isa.42:17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ntrast God To Idols"/>
          <p:cNvSpPr txBox="1"/>
          <p:nvPr>
            <p:ph type="title"/>
          </p:nvPr>
        </p:nvSpPr>
        <p:spPr>
          <a:xfrm>
            <a:off x="1216273" y="254000"/>
            <a:ext cx="10572254" cy="1259880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Contrast God To Idols</a:t>
            </a:r>
          </a:p>
        </p:txBody>
      </p:sp>
      <p:sp>
        <p:nvSpPr>
          <p:cNvPr id="126" name="1. Man made idols (Isa.44:13). God made man. (Isa.44:21)…"/>
          <p:cNvSpPr txBox="1"/>
          <p:nvPr>
            <p:ph type="body" idx="1"/>
          </p:nvPr>
        </p:nvSpPr>
        <p:spPr>
          <a:xfrm>
            <a:off x="1216273" y="1868685"/>
            <a:ext cx="10572254" cy="691336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1. </a:t>
            </a:r>
            <a:r>
              <a:rPr sz="3000">
                <a:latin typeface="Chalkboard SE Regular"/>
                <a:ea typeface="Chalkboard SE Regular"/>
                <a:cs typeface="Chalkboard SE Regular"/>
                <a:sym typeface="Chalkboard SE Regular"/>
              </a:rPr>
              <a:t>Man made idols (Isa.44:13). God made man. (Isa.44:21)</a:t>
            </a:r>
            <a:endParaRPr sz="3000">
              <a:latin typeface="Chalkboard SE Regular"/>
              <a:ea typeface="Chalkboard SE Regular"/>
              <a:cs typeface="Chalkboard SE Regular"/>
              <a:sym typeface="Chalkboard SE Regular"/>
            </a:endParaRPr>
          </a:p>
          <a:p>
            <a:pPr marL="457200" indent="-457200">
              <a:buSzTx/>
              <a:buNone/>
            </a:pPr>
            <a:r>
              <a:rPr sz="3000">
                <a:latin typeface="Chalkboard SE Regular"/>
                <a:ea typeface="Chalkboard SE Regular"/>
                <a:cs typeface="Chalkboard SE Regular"/>
                <a:sym typeface="Chalkboard SE Regular"/>
              </a:rPr>
              <a:t>2. Idols dwell in houses (Isa.44:13). God dwells in heaven. (Isa.40:21-22)</a:t>
            </a:r>
            <a:endParaRPr sz="3000">
              <a:latin typeface="Chalkboard SE Regular"/>
              <a:ea typeface="Chalkboard SE Regular"/>
              <a:cs typeface="Chalkboard SE Regular"/>
              <a:sym typeface="Chalkboard SE Regular"/>
            </a:endParaRPr>
          </a:p>
          <a:p>
            <a:pPr>
              <a:buSzTx/>
              <a:buNone/>
            </a:pPr>
            <a:r>
              <a:rPr sz="3000">
                <a:latin typeface="Chalkboard SE Regular"/>
                <a:ea typeface="Chalkboard SE Regular"/>
                <a:cs typeface="Chalkboard SE Regular"/>
                <a:sym typeface="Chalkboard SE Regular"/>
              </a:rPr>
              <a:t>3. Idols cannot deliver (Isa.44:17). God delivers (Isa.43:12-13)</a:t>
            </a:r>
            <a:endParaRPr sz="3000">
              <a:latin typeface="Chalkboard SE Regular"/>
              <a:ea typeface="Chalkboard SE Regular"/>
              <a:cs typeface="Chalkboard SE Regular"/>
              <a:sym typeface="Chalkboard SE Regular"/>
            </a:endParaRPr>
          </a:p>
          <a:p>
            <a:pPr marL="0" indent="0">
              <a:buSzTx/>
              <a:buNone/>
            </a:pPr>
            <a:r>
              <a:rPr sz="3000">
                <a:latin typeface="Chalkboard SE Regular"/>
                <a:ea typeface="Chalkboard SE Regular"/>
                <a:cs typeface="Chalkboard SE Regular"/>
                <a:sym typeface="Chalkboard SE Regular"/>
              </a:rPr>
              <a:t>4. Idols cannot save (Isa.45:20). God saves. (Isa.45:17,22).</a:t>
            </a:r>
            <a:endParaRPr sz="3000">
              <a:latin typeface="Chalkboard SE Regular"/>
              <a:ea typeface="Chalkboard SE Regular"/>
              <a:cs typeface="Chalkboard SE Regular"/>
              <a:sym typeface="Chalkboard SE Regular"/>
            </a:endParaRPr>
          </a:p>
          <a:p>
            <a:pPr marL="469900" indent="-469900">
              <a:buSzTx/>
              <a:buNone/>
            </a:pPr>
            <a:r>
              <a:rPr sz="3000">
                <a:latin typeface="Chalkboard SE Regular"/>
                <a:ea typeface="Chalkboard SE Regular"/>
                <a:cs typeface="Chalkboard SE Regular"/>
                <a:sym typeface="Chalkboard SE Regular"/>
              </a:rPr>
              <a:t>5. Idols must be carried (Isa.46:5-7). God carries man. (Isa.46:3-4)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d’s Glory Is Emphasized"/>
          <p:cNvSpPr txBox="1"/>
          <p:nvPr>
            <p:ph type="title"/>
          </p:nvPr>
        </p:nvSpPr>
        <p:spPr>
          <a:xfrm>
            <a:off x="1229717" y="190500"/>
            <a:ext cx="10545366" cy="1282601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God’s Glory Is Emphasized</a:t>
            </a:r>
          </a:p>
        </p:txBody>
      </p:sp>
      <p:sp>
        <p:nvSpPr>
          <p:cNvPr id="129" name="Isaiah 40:12-14, 21-31;  41:4;  42:8-9;  43:10-13, 15; 44:6;  45:5-7, 18, 20-22;  48:12-13"/>
          <p:cNvSpPr txBox="1"/>
          <p:nvPr>
            <p:ph type="body" idx="1"/>
          </p:nvPr>
        </p:nvSpPr>
        <p:spPr>
          <a:xfrm>
            <a:off x="1130349" y="2597150"/>
            <a:ext cx="10744102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4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Isaiah 40:12-14, 21-31;  41:4;  42:8-9;  43:10-13, 15; 44:6;  45:5-7, 18, 20-22;  48:12-13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rophecies In This Text"/>
          <p:cNvSpPr txBox="1"/>
          <p:nvPr>
            <p:ph type="title"/>
          </p:nvPr>
        </p:nvSpPr>
        <p:spPr>
          <a:xfrm>
            <a:off x="1247105" y="304800"/>
            <a:ext cx="10510590" cy="1511201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Prophecies In This Text</a:t>
            </a:r>
          </a:p>
        </p:txBody>
      </p:sp>
      <p:sp>
        <p:nvSpPr>
          <p:cNvPr id="132" name="1. The first “Servant Song”. Isaiah 42:1-7…"/>
          <p:cNvSpPr txBox="1"/>
          <p:nvPr>
            <p:ph type="body" idx="1"/>
          </p:nvPr>
        </p:nvSpPr>
        <p:spPr>
          <a:xfrm>
            <a:off x="1247105" y="2071191"/>
            <a:ext cx="10510590" cy="69720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 first “Servant Song”. Isaiah 42:1-7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Cyrus to deliver Israel. Isaiah 44:24 - 45:13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 fate of Babylon. Isaiah 43:14-15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hy Are Prophecies Important?"/>
          <p:cNvSpPr txBox="1"/>
          <p:nvPr>
            <p:ph type="title"/>
          </p:nvPr>
        </p:nvSpPr>
        <p:spPr>
          <a:xfrm>
            <a:off x="1417687" y="735062"/>
            <a:ext cx="10398026" cy="1476276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Why Are Prophecies Important?</a:t>
            </a:r>
          </a:p>
        </p:txBody>
      </p:sp>
      <p:sp>
        <p:nvSpPr>
          <p:cNvPr id="135" name="1. God challenged the idols. Isaiah 41:21-23…"/>
          <p:cNvSpPr txBox="1"/>
          <p:nvPr>
            <p:ph type="body" idx="1"/>
          </p:nvPr>
        </p:nvSpPr>
        <p:spPr>
          <a:xfrm>
            <a:off x="431800" y="2597150"/>
            <a:ext cx="10492631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God challenged the idols. Isaiah 41:21-23</a:t>
            </a:r>
          </a:p>
          <a:p>
            <a:pPr marL="508000" indent="-50800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God can do what idols cannot do. Isaiah 42:9; 44:7-8; 45:11-13; 46:8-11; 48:3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