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09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96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24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31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177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10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671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96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33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64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63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52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910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65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15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8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9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3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E254-6694-4538-96E1-8FEF0EABB7C9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1726-A50D-42D3-97CB-D50B7B0A8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E254-6694-4538-96E1-8FEF0EABB7C9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D1726-A50D-42D3-97CB-D50B7B0A87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1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E254-6694-4538-96E1-8FEF0EABB7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D1726-A50D-42D3-97CB-D50B7B0A87C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2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685800"/>
            <a:ext cx="6858000" cy="5486400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Our faith will be tested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pass tests of our faith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1:14-21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2:17-18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3:16-18, 28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11:34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3:27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7016" y="3429000"/>
            <a:ext cx="18950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  <a:endParaRPr lang="en-US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705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685800"/>
            <a:ext cx="6858000" cy="5486400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Our faith will be tested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We can pass tests of our faith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pass, we will influence others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3:15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3:29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7016" y="3429000"/>
            <a:ext cx="18950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  <a:endParaRPr lang="en-US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306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3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0" y="1143000"/>
            <a:ext cx="4953000" cy="2590799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Friends and a Fiery Furnace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4343400"/>
            <a:ext cx="4953000" cy="1295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3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3822201" cy="4949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846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8600"/>
            <a:ext cx="6858000" cy="6400800"/>
          </a:xfrm>
        </p:spPr>
        <p:txBody>
          <a:bodyPr/>
          <a:lstStyle/>
          <a:p>
            <a:r>
              <a:rPr lang="en-US" b="1" dirty="0" smtClean="0"/>
              <a:t>The king’s decree </a:t>
            </a:r>
            <a:r>
              <a:rPr lang="en-US" b="1" dirty="0" smtClean="0">
                <a:solidFill>
                  <a:srgbClr val="C00000"/>
                </a:solidFill>
              </a:rPr>
              <a:t>(1-7)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7016" y="3429000"/>
            <a:ext cx="18950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TEXT</a:t>
            </a:r>
            <a:endParaRPr lang="en-US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1675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8600"/>
            <a:ext cx="6858000" cy="6400800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The king’s decree (1-7)</a:t>
            </a:r>
          </a:p>
          <a:p>
            <a:r>
              <a:rPr lang="en-US" b="1" dirty="0" smtClean="0"/>
              <a:t>The Chaldeans’ complaint </a:t>
            </a:r>
            <a:r>
              <a:rPr lang="en-US" b="1" dirty="0" smtClean="0">
                <a:solidFill>
                  <a:srgbClr val="C00000"/>
                </a:solidFill>
              </a:rPr>
              <a:t>(8-12)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7016" y="3429000"/>
            <a:ext cx="18950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TEXT</a:t>
            </a:r>
            <a:endParaRPr lang="en-US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263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8600"/>
            <a:ext cx="6858000" cy="6400800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The king’s decree (1-7)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The Chaldeans’ complaint (8-12)</a:t>
            </a:r>
          </a:p>
          <a:p>
            <a:r>
              <a:rPr lang="en-US" b="1" dirty="0" smtClean="0"/>
              <a:t>Shadrach, Meshach and Abed-nego appear before the king </a:t>
            </a:r>
            <a:r>
              <a:rPr lang="en-US" b="1" dirty="0" smtClean="0">
                <a:solidFill>
                  <a:srgbClr val="C00000"/>
                </a:solidFill>
              </a:rPr>
              <a:t>(13-18)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7016" y="3429000"/>
            <a:ext cx="18950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TEXT</a:t>
            </a:r>
            <a:endParaRPr lang="en-US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863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8600"/>
            <a:ext cx="6858000" cy="6400800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The king’s decree (1-7)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The Chaldeans’ complaint (8-12)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Shadrach, Meshach and Abed-nego appear before the king (13-18)</a:t>
            </a:r>
          </a:p>
          <a:p>
            <a:r>
              <a:rPr lang="en-US" b="1" dirty="0" smtClean="0"/>
              <a:t>Three friends are thrown into a fiery furnace </a:t>
            </a:r>
            <a:r>
              <a:rPr lang="en-US" b="1" dirty="0" smtClean="0">
                <a:solidFill>
                  <a:srgbClr val="C00000"/>
                </a:solidFill>
              </a:rPr>
              <a:t>(19-23)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7016" y="3429000"/>
            <a:ext cx="18950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TEXT</a:t>
            </a:r>
            <a:endParaRPr lang="en-US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158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8600"/>
            <a:ext cx="6858000" cy="6400800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The king’s decree (1-7)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The Chaldeans’ complaint (8-12)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Shadrach, Meshach and Abed-nego appear before the king (13-18)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Three friends are thrown into a fiery furnace (19-23)</a:t>
            </a:r>
          </a:p>
          <a:p>
            <a:r>
              <a:rPr lang="en-US" b="1" dirty="0" smtClean="0"/>
              <a:t>Shadrach, Meshach and Abed-nego emerge unharmed </a:t>
            </a:r>
            <a:r>
              <a:rPr lang="en-US" b="1" dirty="0" smtClean="0">
                <a:solidFill>
                  <a:srgbClr val="C00000"/>
                </a:solidFill>
              </a:rPr>
              <a:t>(24-27)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7016" y="3429000"/>
            <a:ext cx="18950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TEXT</a:t>
            </a:r>
            <a:endParaRPr lang="en-US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375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8600"/>
            <a:ext cx="6858000" cy="6400800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The king’s decree (1-7)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The Chaldeans’ complaint (8-12)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Shadrach, Meshach and Abed-nego appear before the king (13-18)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Three friends are thrown into a fiery furnace (19-23)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Shadrach, Meshach and Abed-nego emerge unharmed (24-27)</a:t>
            </a:r>
          </a:p>
          <a:p>
            <a:r>
              <a:rPr lang="en-US" b="1" dirty="0" smtClean="0"/>
              <a:t>Nebuchadnezzar blesses God </a:t>
            </a:r>
            <a:r>
              <a:rPr lang="en-US" b="1" dirty="0" smtClean="0">
                <a:solidFill>
                  <a:srgbClr val="C00000"/>
                </a:solidFill>
              </a:rPr>
              <a:t>(28-30)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7016" y="3429000"/>
            <a:ext cx="18950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TEXT</a:t>
            </a:r>
            <a:endParaRPr lang="en-US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099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685800"/>
            <a:ext cx="6858000" cy="54864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faith will be tested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1:8-13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2:13-14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3:10-12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4:12-13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8013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7016" y="3429000"/>
            <a:ext cx="18950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</a:p>
          <a:p>
            <a:pPr algn="ctr"/>
            <a:r>
              <a:rPr lang="en-US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  <a:endParaRPr lang="en-US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8772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244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PowerPoint Presentation</vt:lpstr>
      <vt:lpstr>Three Friends and a Fiery Furnace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7</cp:revision>
  <dcterms:created xsi:type="dcterms:W3CDTF">2020-06-27T19:00:13Z</dcterms:created>
  <dcterms:modified xsi:type="dcterms:W3CDTF">2020-06-27T19:30:37Z</dcterms:modified>
</cp:coreProperties>
</file>