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9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2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5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7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66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7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5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60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5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0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9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D253-4E7F-4F68-9055-5C6332BB469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87F7-CED5-44B1-9E0B-EB1EB93E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D253-4E7F-4F68-9055-5C6332BB4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87F7-CED5-44B1-9E0B-EB1EB93EC8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0"/>
            <a:ext cx="3962400" cy="243840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Staying Connected to the Vine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43599"/>
            <a:ext cx="6400800" cy="91440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15:1-11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8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Four Key Words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 – Jesus Christ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Vinedresser – The Father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 – Each apostle/disciple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– Spiritual produce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Purpose of the Branches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Christ and keep His commandments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14:15, 21, 23; 15:10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22:37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15:12, 17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15:9-10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15:3,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Purpose of the Branches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spiritual fruit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15:2, 8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15:4-6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5:22-26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15:26-28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4:15-17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Purpose of the Branches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15:8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Disconnected from the Vine: One Warning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15:2, 6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get disconnected from Christ!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Staying Connected to the Vine: Two Blessings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Answered prayers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15:7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3:21-22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5:13-15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Staying Connected to the Vine: Two Blessings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85516"/>
            <a:ext cx="6172200" cy="434064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Answered prayers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Fullness of joy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15:11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7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Connected to the Vine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163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Staying Connected to the Vine</vt:lpstr>
      <vt:lpstr>Four Key Words</vt:lpstr>
      <vt:lpstr>The Purpose of the Branches</vt:lpstr>
      <vt:lpstr>The Purpose of the Branches</vt:lpstr>
      <vt:lpstr>The Purpose of the Branches</vt:lpstr>
      <vt:lpstr>Disconnected from the Vine: One Warning</vt:lpstr>
      <vt:lpstr>Staying Connected to the Vine: Two Blessings</vt:lpstr>
      <vt:lpstr>Staying Connected to the Vine: Two Blessings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13</cp:revision>
  <dcterms:created xsi:type="dcterms:W3CDTF">2020-05-22T19:11:04Z</dcterms:created>
  <dcterms:modified xsi:type="dcterms:W3CDTF">2020-05-24T11:43:01Z</dcterms:modified>
</cp:coreProperties>
</file>