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4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9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9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2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76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53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4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46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6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73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7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90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5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3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8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C1E5-E912-4338-A764-9B33955D5A6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67F5-8204-4DED-BCB8-7AEB6F81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C1E5-E912-4338-A764-9B33955D5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67F5-8204-4DED-BCB8-7AEB6F817B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Five Instructions for Youth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Timothy 4:12-16</a:t>
            </a:r>
            <a:endParaRPr lang="en-US" sz="36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03" y="1524000"/>
            <a:ext cx="7313197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7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-1"/>
            <a:ext cx="4572000" cy="1603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Five Instructions for Youth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Live an exemplary life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(v. 12)</a:t>
            </a:r>
          </a:p>
          <a:p>
            <a:r>
              <a:rPr lang="en-US" b="1" dirty="0" smtClean="0">
                <a:ea typeface="Cambria" panose="02040503050406030204" pitchFamily="18" charset="0"/>
              </a:rPr>
              <a:t>Speech</a:t>
            </a: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 (Ephesians 4:29)</a:t>
            </a:r>
          </a:p>
          <a:p>
            <a:r>
              <a:rPr lang="en-US" b="1" dirty="0" smtClean="0">
                <a:ea typeface="Cambria" panose="02040503050406030204" pitchFamily="18" charset="0"/>
              </a:rPr>
              <a:t>Conduct</a:t>
            </a: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 (1 Peter 2:12)</a:t>
            </a:r>
          </a:p>
          <a:p>
            <a:r>
              <a:rPr lang="en-US" b="1" dirty="0" smtClean="0">
                <a:ea typeface="Cambria" panose="02040503050406030204" pitchFamily="18" charset="0"/>
              </a:rPr>
              <a:t>Love</a:t>
            </a: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 (Philippians 2:20-21)</a:t>
            </a:r>
          </a:p>
          <a:p>
            <a:r>
              <a:rPr lang="en-US" b="1" dirty="0" smtClean="0">
                <a:ea typeface="Cambria" panose="02040503050406030204" pitchFamily="18" charset="0"/>
              </a:rPr>
              <a:t>Faith</a:t>
            </a: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 (2 Timothy 1:5)</a:t>
            </a:r>
          </a:p>
          <a:p>
            <a:r>
              <a:rPr lang="en-US" b="1" dirty="0" smtClean="0">
                <a:ea typeface="Cambria" panose="02040503050406030204" pitchFamily="18" charset="0"/>
              </a:rPr>
              <a:t>Purity</a:t>
            </a: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 (1 Timothy 5:1-2)</a:t>
            </a:r>
            <a:endParaRPr lang="en-US" b="1" dirty="0">
              <a:solidFill>
                <a:srgbClr val="0000CC"/>
              </a:solidFill>
              <a:ea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9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-1"/>
            <a:ext cx="4572000" cy="1603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Five Instructions for Youth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Give yourself to God’s word and work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(v. 13)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rgbClr val="0000CC"/>
              </a:solidFill>
              <a:ea typeface="Cambria" panose="02040503050406030204" pitchFamily="18" charset="0"/>
            </a:endParaRPr>
          </a:p>
          <a:p>
            <a:r>
              <a:rPr lang="en-US" b="1" dirty="0" smtClean="0">
                <a:ea typeface="Cambria" panose="02040503050406030204" pitchFamily="18" charset="0"/>
              </a:rPr>
              <a:t>Reading Scripture</a:t>
            </a: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 (2 Timothy 2:15)</a:t>
            </a:r>
          </a:p>
          <a:p>
            <a:r>
              <a:rPr lang="en-US" b="1" dirty="0" smtClean="0">
                <a:ea typeface="Cambria" panose="02040503050406030204" pitchFamily="18" charset="0"/>
              </a:rPr>
              <a:t>Exhortation</a:t>
            </a:r>
          </a:p>
          <a:p>
            <a:r>
              <a:rPr lang="en-US" b="1" dirty="0" smtClean="0">
                <a:ea typeface="Cambria" panose="02040503050406030204" pitchFamily="18" charset="0"/>
              </a:rPr>
              <a:t>Teaching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5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-1"/>
            <a:ext cx="4572000" cy="1603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Five Instructions for Youth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Use your God-given gifts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(v. 14)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rgbClr val="0000CC"/>
              </a:solidFill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2 Timothy 1:6-7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1 Corinthians 12:14-25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9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-1"/>
            <a:ext cx="4572000" cy="1603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Five Instructions for Youth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Commit yourself to grow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(v. 15)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rgbClr val="0000CC"/>
              </a:solidFill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2 Peter 3:17-18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7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-1"/>
            <a:ext cx="4572000" cy="1603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Five Instructions for Youth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Watch yourself and keep doing right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(v. 16)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rgbClr val="0000CC"/>
              </a:solidFill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2 Corinthians 13:5-7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2 Timothy 3:14-15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CC"/>
                </a:solidFill>
                <a:ea typeface="Cambria" panose="02040503050406030204" pitchFamily="18" charset="0"/>
              </a:rPr>
              <a:t>Galatians 6:9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9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131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Five Instructions for Youth</vt:lpstr>
      <vt:lpstr>Five Instructions for Youth</vt:lpstr>
      <vt:lpstr>Five Instructions for Youth</vt:lpstr>
      <vt:lpstr>Five Instructions for Youth</vt:lpstr>
      <vt:lpstr>Five Instructions for Youth</vt:lpstr>
      <vt:lpstr>Five Instructions for Youth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College View</cp:lastModifiedBy>
  <cp:revision>10</cp:revision>
  <dcterms:created xsi:type="dcterms:W3CDTF">2020-02-28T19:09:56Z</dcterms:created>
  <dcterms:modified xsi:type="dcterms:W3CDTF">2020-03-01T23:03:22Z</dcterms:modified>
</cp:coreProperties>
</file>